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9" r:id="rId5"/>
    <p:sldId id="270" r:id="rId6"/>
    <p:sldId id="271" r:id="rId7"/>
    <p:sldId id="260" r:id="rId8"/>
    <p:sldId id="272" r:id="rId9"/>
    <p:sldId id="273" r:id="rId10"/>
    <p:sldId id="274" r:id="rId11"/>
    <p:sldId id="265" r:id="rId12"/>
    <p:sldId id="267" r:id="rId13"/>
    <p:sldId id="275" r:id="rId14"/>
    <p:sldId id="261" r:id="rId15"/>
    <p:sldId id="262" r:id="rId16"/>
    <p:sldId id="263" r:id="rId17"/>
    <p:sldId id="258" r:id="rId18"/>
    <p:sldId id="25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3FCCB-2BFF-4F65-801A-C58D14FAEEDC}" v="46" dt="2024-12-19T15:46:45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Ott" userId="ff9fff2a-681b-4886-9827-cf2da80c78d4" providerId="ADAL" clId="{3063FCCB-2BFF-4F65-801A-C58D14FAEEDC}"/>
    <pc:docChg chg="undo custSel addSld delSld modSld sldOrd">
      <pc:chgData name="Richard Ott" userId="ff9fff2a-681b-4886-9827-cf2da80c78d4" providerId="ADAL" clId="{3063FCCB-2BFF-4F65-801A-C58D14FAEEDC}" dt="2024-12-19T15:49:42.153" v="1719" actId="1076"/>
      <pc:docMkLst>
        <pc:docMk/>
      </pc:docMkLst>
      <pc:sldChg chg="addSp modSp new mod">
        <pc:chgData name="Richard Ott" userId="ff9fff2a-681b-4886-9827-cf2da80c78d4" providerId="ADAL" clId="{3063FCCB-2BFF-4F65-801A-C58D14FAEEDC}" dt="2024-12-14T14:40:11.207" v="110" actId="20577"/>
        <pc:sldMkLst>
          <pc:docMk/>
          <pc:sldMk cId="3040783855" sldId="256"/>
        </pc:sldMkLst>
        <pc:spChg chg="mod">
          <ac:chgData name="Richard Ott" userId="ff9fff2a-681b-4886-9827-cf2da80c78d4" providerId="ADAL" clId="{3063FCCB-2BFF-4F65-801A-C58D14FAEEDC}" dt="2024-12-14T14:39:44.533" v="86" actId="27636"/>
          <ac:spMkLst>
            <pc:docMk/>
            <pc:sldMk cId="3040783855" sldId="256"/>
            <ac:spMk id="2" creationId="{A77DBE73-03B2-E568-2CFB-33D46B132F2A}"/>
          </ac:spMkLst>
        </pc:spChg>
        <pc:spChg chg="mod">
          <ac:chgData name="Richard Ott" userId="ff9fff2a-681b-4886-9827-cf2da80c78d4" providerId="ADAL" clId="{3063FCCB-2BFF-4F65-801A-C58D14FAEEDC}" dt="2024-12-14T14:40:11.207" v="110" actId="20577"/>
          <ac:spMkLst>
            <pc:docMk/>
            <pc:sldMk cId="3040783855" sldId="256"/>
            <ac:spMk id="3" creationId="{923FDA71-366F-40B6-32C9-F81BD81B9CEC}"/>
          </ac:spMkLst>
        </pc:spChg>
        <pc:spChg chg="add mod ord">
          <ac:chgData name="Richard Ott" userId="ff9fff2a-681b-4886-9827-cf2da80c78d4" providerId="ADAL" clId="{3063FCCB-2BFF-4F65-801A-C58D14FAEEDC}" dt="2024-12-14T14:40:08.483" v="104" actId="1038"/>
          <ac:spMkLst>
            <pc:docMk/>
            <pc:sldMk cId="3040783855" sldId="256"/>
            <ac:spMk id="4" creationId="{C6BE1C76-3A8C-8D2B-CCC5-9CBAA1BC0C85}"/>
          </ac:spMkLst>
        </pc:spChg>
        <pc:picChg chg="add mod">
          <ac:chgData name="Richard Ott" userId="ff9fff2a-681b-4886-9827-cf2da80c78d4" providerId="ADAL" clId="{3063FCCB-2BFF-4F65-801A-C58D14FAEEDC}" dt="2024-12-14T14:39:28.697" v="82" actId="167"/>
          <ac:picMkLst>
            <pc:docMk/>
            <pc:sldMk cId="3040783855" sldId="256"/>
            <ac:picMk id="1026" creationId="{17D8A6DA-2BE0-8CAB-1002-0AD4B22B3B4B}"/>
          </ac:picMkLst>
        </pc:picChg>
      </pc:sldChg>
      <pc:sldChg chg="addSp delSp modSp new mod ord">
        <pc:chgData name="Richard Ott" userId="ff9fff2a-681b-4886-9827-cf2da80c78d4" providerId="ADAL" clId="{3063FCCB-2BFF-4F65-801A-C58D14FAEEDC}" dt="2024-12-19T15:36:41.424" v="1581" actId="20577"/>
        <pc:sldMkLst>
          <pc:docMk/>
          <pc:sldMk cId="1973360665" sldId="257"/>
        </pc:sldMkLst>
        <pc:spChg chg="del">
          <ac:chgData name="Richard Ott" userId="ff9fff2a-681b-4886-9827-cf2da80c78d4" providerId="ADAL" clId="{3063FCCB-2BFF-4F65-801A-C58D14FAEEDC}" dt="2024-12-16T11:02:57.948" v="153"/>
          <ac:spMkLst>
            <pc:docMk/>
            <pc:sldMk cId="1973360665" sldId="257"/>
            <ac:spMk id="3" creationId="{A9179D0F-8E6F-4B20-9AB8-30789C3A6B14}"/>
          </ac:spMkLst>
        </pc:spChg>
        <pc:spChg chg="add mod">
          <ac:chgData name="Richard Ott" userId="ff9fff2a-681b-4886-9827-cf2da80c78d4" providerId="ADAL" clId="{3063FCCB-2BFF-4F65-801A-C58D14FAEEDC}" dt="2024-12-19T15:32:31.644" v="1565" actId="1076"/>
          <ac:spMkLst>
            <pc:docMk/>
            <pc:sldMk cId="1973360665" sldId="257"/>
            <ac:spMk id="3" creationId="{C625CE00-6F76-9155-3F9E-FAC9E164EA7A}"/>
          </ac:spMkLst>
        </pc:spChg>
        <pc:spChg chg="add mod">
          <ac:chgData name="Richard Ott" userId="ff9fff2a-681b-4886-9827-cf2da80c78d4" providerId="ADAL" clId="{3063FCCB-2BFF-4F65-801A-C58D14FAEEDC}" dt="2024-12-19T15:36:41.424" v="1581" actId="20577"/>
          <ac:spMkLst>
            <pc:docMk/>
            <pc:sldMk cId="1973360665" sldId="257"/>
            <ac:spMk id="4" creationId="{3883BD22-4121-B6F1-2840-2ADC1790EDEC}"/>
          </ac:spMkLst>
        </pc:spChg>
        <pc:picChg chg="add mod">
          <ac:chgData name="Richard Ott" userId="ff9fff2a-681b-4886-9827-cf2da80c78d4" providerId="ADAL" clId="{3063FCCB-2BFF-4F65-801A-C58D14FAEEDC}" dt="2024-12-16T11:06:44.959" v="161" actId="1076"/>
          <ac:picMkLst>
            <pc:docMk/>
            <pc:sldMk cId="1973360665" sldId="257"/>
            <ac:picMk id="5" creationId="{31325CA7-44C5-80F7-F58B-EE14EA72F8A8}"/>
          </ac:picMkLst>
        </pc:picChg>
        <pc:picChg chg="add mod">
          <ac:chgData name="Richard Ott" userId="ff9fff2a-681b-4886-9827-cf2da80c78d4" providerId="ADAL" clId="{3063FCCB-2BFF-4F65-801A-C58D14FAEEDC}" dt="2024-12-16T11:03:00.885" v="155" actId="14100"/>
          <ac:picMkLst>
            <pc:docMk/>
            <pc:sldMk cId="1973360665" sldId="257"/>
            <ac:picMk id="1026" creationId="{C09A1D33-A3D9-F23E-AA0E-4E8A989B8C4F}"/>
          </ac:picMkLst>
        </pc:picChg>
        <pc:picChg chg="add mod">
          <ac:chgData name="Richard Ott" userId="ff9fff2a-681b-4886-9827-cf2da80c78d4" providerId="ADAL" clId="{3063FCCB-2BFF-4F65-801A-C58D14FAEEDC}" dt="2024-12-16T11:03:23.238" v="158" actId="1076"/>
          <ac:picMkLst>
            <pc:docMk/>
            <pc:sldMk cId="1973360665" sldId="257"/>
            <ac:picMk id="1028" creationId="{90F579D6-87E7-7FE6-F34A-A8D1D380BCEE}"/>
          </ac:picMkLst>
        </pc:picChg>
      </pc:sldChg>
      <pc:sldChg chg="addSp delSp modSp add mod ord">
        <pc:chgData name="Richard Ott" userId="ff9fff2a-681b-4886-9827-cf2da80c78d4" providerId="ADAL" clId="{3063FCCB-2BFF-4F65-801A-C58D14FAEEDC}" dt="2024-12-16T15:12:46.616" v="410"/>
        <pc:sldMkLst>
          <pc:docMk/>
          <pc:sldMk cId="1231689839" sldId="258"/>
        </pc:sldMkLst>
        <pc:spChg chg="mod">
          <ac:chgData name="Richard Ott" userId="ff9fff2a-681b-4886-9827-cf2da80c78d4" providerId="ADAL" clId="{3063FCCB-2BFF-4F65-801A-C58D14FAEEDC}" dt="2024-12-14T14:41:03.526" v="148" actId="20577"/>
          <ac:spMkLst>
            <pc:docMk/>
            <pc:sldMk cId="1231689839" sldId="258"/>
            <ac:spMk id="2" creationId="{A77DBE73-03B2-E568-2CFB-33D46B132F2A}"/>
          </ac:spMkLst>
        </pc:spChg>
        <pc:spChg chg="del">
          <ac:chgData name="Richard Ott" userId="ff9fff2a-681b-4886-9827-cf2da80c78d4" providerId="ADAL" clId="{3063FCCB-2BFF-4F65-801A-C58D14FAEEDC}" dt="2024-12-14T14:41:06.860" v="149" actId="478"/>
          <ac:spMkLst>
            <pc:docMk/>
            <pc:sldMk cId="1231689839" sldId="258"/>
            <ac:spMk id="3" creationId="{923FDA71-366F-40B6-32C9-F81BD81B9CEC}"/>
          </ac:spMkLst>
        </pc:spChg>
        <pc:spChg chg="mod">
          <ac:chgData name="Richard Ott" userId="ff9fff2a-681b-4886-9827-cf2da80c78d4" providerId="ADAL" clId="{3063FCCB-2BFF-4F65-801A-C58D14FAEEDC}" dt="2024-12-14T14:40:30.037" v="114" actId="14100"/>
          <ac:spMkLst>
            <pc:docMk/>
            <pc:sldMk cId="1231689839" sldId="258"/>
            <ac:spMk id="4" creationId="{C6BE1C76-3A8C-8D2B-CCC5-9CBAA1BC0C85}"/>
          </ac:spMkLst>
        </pc:spChg>
        <pc:spChg chg="add mod">
          <ac:chgData name="Richard Ott" userId="ff9fff2a-681b-4886-9827-cf2da80c78d4" providerId="ADAL" clId="{3063FCCB-2BFF-4F65-801A-C58D14FAEEDC}" dt="2024-12-14T14:41:06.860" v="149" actId="478"/>
          <ac:spMkLst>
            <pc:docMk/>
            <pc:sldMk cId="1231689839" sldId="258"/>
            <ac:spMk id="6" creationId="{610570F0-FACE-3216-B1BA-EDB93C4D16AF}"/>
          </ac:spMkLst>
        </pc:spChg>
        <pc:picChg chg="add del">
          <ac:chgData name="Richard Ott" userId="ff9fff2a-681b-4886-9827-cf2da80c78d4" providerId="ADAL" clId="{3063FCCB-2BFF-4F65-801A-C58D14FAEEDC}" dt="2024-12-14T14:41:19.591" v="152" actId="478"/>
          <ac:picMkLst>
            <pc:docMk/>
            <pc:sldMk cId="1231689839" sldId="258"/>
            <ac:picMk id="1026" creationId="{17D8A6DA-2BE0-8CAB-1002-0AD4B22B3B4B}"/>
          </ac:picMkLst>
        </pc:picChg>
        <pc:picChg chg="add">
          <ac:chgData name="Richard Ott" userId="ff9fff2a-681b-4886-9827-cf2da80c78d4" providerId="ADAL" clId="{3063FCCB-2BFF-4F65-801A-C58D14FAEEDC}" dt="2024-12-14T14:41:14.247" v="151"/>
          <ac:picMkLst>
            <pc:docMk/>
            <pc:sldMk cId="1231689839" sldId="258"/>
            <ac:picMk id="2050" creationId="{819383F0-8B2D-88CE-5A7D-3B252F7B19E3}"/>
          </ac:picMkLst>
        </pc:picChg>
      </pc:sldChg>
      <pc:sldChg chg="modSp new mod">
        <pc:chgData name="Richard Ott" userId="ff9fff2a-681b-4886-9827-cf2da80c78d4" providerId="ADAL" clId="{3063FCCB-2BFF-4F65-801A-C58D14FAEEDC}" dt="2024-12-16T14:16:27.829" v="311" actId="20577"/>
        <pc:sldMkLst>
          <pc:docMk/>
          <pc:sldMk cId="1802572375" sldId="259"/>
        </pc:sldMkLst>
        <pc:spChg chg="mod">
          <ac:chgData name="Richard Ott" userId="ff9fff2a-681b-4886-9827-cf2da80c78d4" providerId="ADAL" clId="{3063FCCB-2BFF-4F65-801A-C58D14FAEEDC}" dt="2024-12-16T14:13:00.155" v="179" actId="20577"/>
          <ac:spMkLst>
            <pc:docMk/>
            <pc:sldMk cId="1802572375" sldId="259"/>
            <ac:spMk id="2" creationId="{C87A66D4-06DC-EA15-D82E-B29FDCF51267}"/>
          </ac:spMkLst>
        </pc:spChg>
        <pc:spChg chg="mod">
          <ac:chgData name="Richard Ott" userId="ff9fff2a-681b-4886-9827-cf2da80c78d4" providerId="ADAL" clId="{3063FCCB-2BFF-4F65-801A-C58D14FAEEDC}" dt="2024-12-16T14:16:27.829" v="311" actId="20577"/>
          <ac:spMkLst>
            <pc:docMk/>
            <pc:sldMk cId="1802572375" sldId="259"/>
            <ac:spMk id="3" creationId="{6B6C6CC2-1396-2219-A260-4B5B059B03BF}"/>
          </ac:spMkLst>
        </pc:spChg>
      </pc:sldChg>
      <pc:sldChg chg="addSp modSp new mod">
        <pc:chgData name="Richard Ott" userId="ff9fff2a-681b-4886-9827-cf2da80c78d4" providerId="ADAL" clId="{3063FCCB-2BFF-4F65-801A-C58D14FAEEDC}" dt="2024-12-16T15:09:58.930" v="391" actId="20577"/>
        <pc:sldMkLst>
          <pc:docMk/>
          <pc:sldMk cId="1412357989" sldId="260"/>
        </pc:sldMkLst>
        <pc:spChg chg="mod">
          <ac:chgData name="Richard Ott" userId="ff9fff2a-681b-4886-9827-cf2da80c78d4" providerId="ADAL" clId="{3063FCCB-2BFF-4F65-801A-C58D14FAEEDC}" dt="2024-12-16T15:09:58.930" v="391" actId="20577"/>
          <ac:spMkLst>
            <pc:docMk/>
            <pc:sldMk cId="1412357989" sldId="260"/>
            <ac:spMk id="2" creationId="{E01927B5-8905-93C2-DF72-E4821ADCFBEB}"/>
          </ac:spMkLst>
        </pc:spChg>
        <pc:spChg chg="mod">
          <ac:chgData name="Richard Ott" userId="ff9fff2a-681b-4886-9827-cf2da80c78d4" providerId="ADAL" clId="{3063FCCB-2BFF-4F65-801A-C58D14FAEEDC}" dt="2024-12-16T15:09:43.248" v="328" actId="1076"/>
          <ac:spMkLst>
            <pc:docMk/>
            <pc:sldMk cId="1412357989" sldId="260"/>
            <ac:spMk id="3" creationId="{B36FB83F-5B3A-E3D4-B4E9-87641E3DD672}"/>
          </ac:spMkLst>
        </pc:spChg>
        <pc:picChg chg="add mod">
          <ac:chgData name="Richard Ott" userId="ff9fff2a-681b-4886-9827-cf2da80c78d4" providerId="ADAL" clId="{3063FCCB-2BFF-4F65-801A-C58D14FAEEDC}" dt="2024-12-16T15:09:30.195" v="314" actId="1076"/>
          <ac:picMkLst>
            <pc:docMk/>
            <pc:sldMk cId="1412357989" sldId="260"/>
            <ac:picMk id="5" creationId="{B3A7D61D-DEC2-2CA7-69C3-A56FB6A5CC95}"/>
          </ac:picMkLst>
        </pc:picChg>
      </pc:sldChg>
      <pc:sldChg chg="addSp delSp modSp add mod">
        <pc:chgData name="Richard Ott" userId="ff9fff2a-681b-4886-9827-cf2da80c78d4" providerId="ADAL" clId="{3063FCCB-2BFF-4F65-801A-C58D14FAEEDC}" dt="2024-12-16T15:11:22.511" v="401" actId="20577"/>
        <pc:sldMkLst>
          <pc:docMk/>
          <pc:sldMk cId="3209072154" sldId="261"/>
        </pc:sldMkLst>
        <pc:spChg chg="mod">
          <ac:chgData name="Richard Ott" userId="ff9fff2a-681b-4886-9827-cf2da80c78d4" providerId="ADAL" clId="{3063FCCB-2BFF-4F65-801A-C58D14FAEEDC}" dt="2024-12-16T15:11:22.511" v="401" actId="20577"/>
          <ac:spMkLst>
            <pc:docMk/>
            <pc:sldMk cId="3209072154" sldId="261"/>
            <ac:spMk id="2" creationId="{E01927B5-8905-93C2-DF72-E4821ADCFBEB}"/>
          </ac:spMkLst>
        </pc:spChg>
        <pc:picChg chg="del">
          <ac:chgData name="Richard Ott" userId="ff9fff2a-681b-4886-9827-cf2da80c78d4" providerId="ADAL" clId="{3063FCCB-2BFF-4F65-801A-C58D14FAEEDC}" dt="2024-12-16T15:10:10.977" v="393" actId="478"/>
          <ac:picMkLst>
            <pc:docMk/>
            <pc:sldMk cId="3209072154" sldId="261"/>
            <ac:picMk id="5" creationId="{B3A7D61D-DEC2-2CA7-69C3-A56FB6A5CC95}"/>
          </ac:picMkLst>
        </pc:picChg>
        <pc:picChg chg="add mod">
          <ac:chgData name="Richard Ott" userId="ff9fff2a-681b-4886-9827-cf2da80c78d4" providerId="ADAL" clId="{3063FCCB-2BFF-4F65-801A-C58D14FAEEDC}" dt="2024-12-16T15:10:34.505" v="395" actId="1076"/>
          <ac:picMkLst>
            <pc:docMk/>
            <pc:sldMk cId="3209072154" sldId="261"/>
            <ac:picMk id="6" creationId="{93FF6D7C-2B24-4B3A-1F39-AB358D51D0D9}"/>
          </ac:picMkLst>
        </pc:picChg>
      </pc:sldChg>
      <pc:sldChg chg="addSp delSp modSp add mod">
        <pc:chgData name="Richard Ott" userId="ff9fff2a-681b-4886-9827-cf2da80c78d4" providerId="ADAL" clId="{3063FCCB-2BFF-4F65-801A-C58D14FAEEDC}" dt="2024-12-16T15:11:30.800" v="403" actId="20577"/>
        <pc:sldMkLst>
          <pc:docMk/>
          <pc:sldMk cId="3713863627" sldId="262"/>
        </pc:sldMkLst>
        <pc:spChg chg="mod">
          <ac:chgData name="Richard Ott" userId="ff9fff2a-681b-4886-9827-cf2da80c78d4" providerId="ADAL" clId="{3063FCCB-2BFF-4F65-801A-C58D14FAEEDC}" dt="2024-12-16T15:11:30.800" v="403" actId="20577"/>
          <ac:spMkLst>
            <pc:docMk/>
            <pc:sldMk cId="3713863627" sldId="262"/>
            <ac:spMk id="2" creationId="{E01927B5-8905-93C2-DF72-E4821ADCFBEB}"/>
          </ac:spMkLst>
        </pc:spChg>
        <pc:picChg chg="add mod">
          <ac:chgData name="Richard Ott" userId="ff9fff2a-681b-4886-9827-cf2da80c78d4" providerId="ADAL" clId="{3063FCCB-2BFF-4F65-801A-C58D14FAEEDC}" dt="2024-12-16T15:11:18.578" v="399" actId="1076"/>
          <ac:picMkLst>
            <pc:docMk/>
            <pc:sldMk cId="3713863627" sldId="262"/>
            <ac:picMk id="5" creationId="{453D3202-5671-60D1-C842-01335FB49D5C}"/>
          </ac:picMkLst>
        </pc:picChg>
        <pc:picChg chg="del">
          <ac:chgData name="Richard Ott" userId="ff9fff2a-681b-4886-9827-cf2da80c78d4" providerId="ADAL" clId="{3063FCCB-2BFF-4F65-801A-C58D14FAEEDC}" dt="2024-12-16T15:11:15.549" v="397" actId="478"/>
          <ac:picMkLst>
            <pc:docMk/>
            <pc:sldMk cId="3713863627" sldId="262"/>
            <ac:picMk id="6" creationId="{93FF6D7C-2B24-4B3A-1F39-AB358D51D0D9}"/>
          </ac:picMkLst>
        </pc:picChg>
      </pc:sldChg>
      <pc:sldChg chg="addSp modSp add mod">
        <pc:chgData name="Richard Ott" userId="ff9fff2a-681b-4886-9827-cf2da80c78d4" providerId="ADAL" clId="{3063FCCB-2BFF-4F65-801A-C58D14FAEEDC}" dt="2024-12-16T15:12:21.803" v="408" actId="20577"/>
        <pc:sldMkLst>
          <pc:docMk/>
          <pc:sldMk cId="2567447961" sldId="263"/>
        </pc:sldMkLst>
        <pc:spChg chg="mod">
          <ac:chgData name="Richard Ott" userId="ff9fff2a-681b-4886-9827-cf2da80c78d4" providerId="ADAL" clId="{3063FCCB-2BFF-4F65-801A-C58D14FAEEDC}" dt="2024-12-16T15:12:21.803" v="408" actId="20577"/>
          <ac:spMkLst>
            <pc:docMk/>
            <pc:sldMk cId="2567447961" sldId="263"/>
            <ac:spMk id="2" creationId="{E01927B5-8905-93C2-DF72-E4821ADCFBEB}"/>
          </ac:spMkLst>
        </pc:spChg>
        <pc:picChg chg="add mod">
          <ac:chgData name="Richard Ott" userId="ff9fff2a-681b-4886-9827-cf2da80c78d4" providerId="ADAL" clId="{3063FCCB-2BFF-4F65-801A-C58D14FAEEDC}" dt="2024-12-16T15:12:18.808" v="406" actId="1076"/>
          <ac:picMkLst>
            <pc:docMk/>
            <pc:sldMk cId="2567447961" sldId="263"/>
            <ac:picMk id="6" creationId="{9307469C-13E4-DA85-050D-12E4438A88F0}"/>
          </ac:picMkLst>
        </pc:picChg>
      </pc:sldChg>
      <pc:sldChg chg="modSp new del mod">
        <pc:chgData name="Richard Ott" userId="ff9fff2a-681b-4886-9827-cf2da80c78d4" providerId="ADAL" clId="{3063FCCB-2BFF-4F65-801A-C58D14FAEEDC}" dt="2024-12-19T14:11:16.405" v="1464" actId="2696"/>
        <pc:sldMkLst>
          <pc:docMk/>
          <pc:sldMk cId="1859963102" sldId="264"/>
        </pc:sldMkLst>
        <pc:spChg chg="mod">
          <ac:chgData name="Richard Ott" userId="ff9fff2a-681b-4886-9827-cf2da80c78d4" providerId="ADAL" clId="{3063FCCB-2BFF-4F65-801A-C58D14FAEEDC}" dt="2024-12-16T15:12:53.003" v="425" actId="20577"/>
          <ac:spMkLst>
            <pc:docMk/>
            <pc:sldMk cId="1859963102" sldId="264"/>
            <ac:spMk id="2" creationId="{2B05BB21-0351-C295-31B7-F27E483DF15E}"/>
          </ac:spMkLst>
        </pc:spChg>
      </pc:sldChg>
      <pc:sldChg chg="addSp delSp modSp new mod ord">
        <pc:chgData name="Richard Ott" userId="ff9fff2a-681b-4886-9827-cf2da80c78d4" providerId="ADAL" clId="{3063FCCB-2BFF-4F65-801A-C58D14FAEEDC}" dt="2024-12-19T13:37:30.223" v="1045"/>
        <pc:sldMkLst>
          <pc:docMk/>
          <pc:sldMk cId="4093667076" sldId="265"/>
        </pc:sldMkLst>
        <pc:spChg chg="del">
          <ac:chgData name="Richard Ott" userId="ff9fff2a-681b-4886-9827-cf2da80c78d4" providerId="ADAL" clId="{3063FCCB-2BFF-4F65-801A-C58D14FAEEDC}" dt="2024-12-16T15:50:13.703" v="431" actId="478"/>
          <ac:spMkLst>
            <pc:docMk/>
            <pc:sldMk cId="4093667076" sldId="265"/>
            <ac:spMk id="2" creationId="{9B96FF01-0431-1EB8-3E04-2DF64AD0BC3B}"/>
          </ac:spMkLst>
        </pc:spChg>
        <pc:spChg chg="del">
          <ac:chgData name="Richard Ott" userId="ff9fff2a-681b-4886-9827-cf2da80c78d4" providerId="ADAL" clId="{3063FCCB-2BFF-4F65-801A-C58D14FAEEDC}" dt="2024-12-16T16:05:21.892" v="465" actId="478"/>
          <ac:spMkLst>
            <pc:docMk/>
            <pc:sldMk cId="4093667076" sldId="265"/>
            <ac:spMk id="3" creationId="{43D2EF41-FA1A-2075-B076-BB9093B49B4D}"/>
          </ac:spMkLst>
        </pc:spChg>
        <pc:spChg chg="add mod">
          <ac:chgData name="Richard Ott" userId="ff9fff2a-681b-4886-9827-cf2da80c78d4" providerId="ADAL" clId="{3063FCCB-2BFF-4F65-801A-C58D14FAEEDC}" dt="2024-12-16T16:05:27.793" v="467" actId="1076"/>
          <ac:spMkLst>
            <pc:docMk/>
            <pc:sldMk cId="4093667076" sldId="265"/>
            <ac:spMk id="6" creationId="{41D7B548-2014-8334-2940-9F9ADE27CAD0}"/>
          </ac:spMkLst>
        </pc:spChg>
        <pc:spChg chg="add mod">
          <ac:chgData name="Richard Ott" userId="ff9fff2a-681b-4886-9827-cf2da80c78d4" providerId="ADAL" clId="{3063FCCB-2BFF-4F65-801A-C58D14FAEEDC}" dt="2024-12-16T16:05:32.645" v="476" actId="20577"/>
          <ac:spMkLst>
            <pc:docMk/>
            <pc:sldMk cId="4093667076" sldId="265"/>
            <ac:spMk id="7" creationId="{EF8AA112-977B-3F49-D274-011F971603C6}"/>
          </ac:spMkLst>
        </pc:spChg>
        <pc:spChg chg="add mod">
          <ac:chgData name="Richard Ott" userId="ff9fff2a-681b-4886-9827-cf2da80c78d4" providerId="ADAL" clId="{3063FCCB-2BFF-4F65-801A-C58D14FAEEDC}" dt="2024-12-16T16:06:18.859" v="510" actId="1076"/>
          <ac:spMkLst>
            <pc:docMk/>
            <pc:sldMk cId="4093667076" sldId="265"/>
            <ac:spMk id="14" creationId="{2B1A5762-A80F-FA29-022A-56F553427C3F}"/>
          </ac:spMkLst>
        </pc:spChg>
        <pc:spChg chg="add mod">
          <ac:chgData name="Richard Ott" userId="ff9fff2a-681b-4886-9827-cf2da80c78d4" providerId="ADAL" clId="{3063FCCB-2BFF-4F65-801A-C58D14FAEEDC}" dt="2024-12-16T16:06:50.933" v="542" actId="1076"/>
          <ac:spMkLst>
            <pc:docMk/>
            <pc:sldMk cId="4093667076" sldId="265"/>
            <ac:spMk id="17" creationId="{A7836D7B-EA72-576A-655C-78306058A833}"/>
          </ac:spMkLst>
        </pc:spChg>
        <pc:picChg chg="add del mod">
          <ac:chgData name="Richard Ott" userId="ff9fff2a-681b-4886-9827-cf2da80c78d4" providerId="ADAL" clId="{3063FCCB-2BFF-4F65-801A-C58D14FAEEDC}" dt="2024-12-16T16:05:07.748" v="460" actId="478"/>
          <ac:picMkLst>
            <pc:docMk/>
            <pc:sldMk cId="4093667076" sldId="265"/>
            <ac:picMk id="5" creationId="{795D4A35-C418-35DC-F4B5-81844D650A91}"/>
          </ac:picMkLst>
        </pc:picChg>
        <pc:picChg chg="add del ord">
          <ac:chgData name="Richard Ott" userId="ff9fff2a-681b-4886-9827-cf2da80c78d4" providerId="ADAL" clId="{3063FCCB-2BFF-4F65-801A-C58D14FAEEDC}" dt="2024-12-16T16:05:18.328" v="464" actId="478"/>
          <ac:picMkLst>
            <pc:docMk/>
            <pc:sldMk cId="4093667076" sldId="265"/>
            <ac:picMk id="9" creationId="{BA062544-C610-FDCD-F06E-2E271688FC3A}"/>
          </ac:picMkLst>
        </pc:picChg>
        <pc:cxnChg chg="add mod">
          <ac:chgData name="Richard Ott" userId="ff9fff2a-681b-4886-9827-cf2da80c78d4" providerId="ADAL" clId="{3063FCCB-2BFF-4F65-801A-C58D14FAEEDC}" dt="2024-12-16T16:05:54.795" v="480" actId="208"/>
          <ac:cxnSpMkLst>
            <pc:docMk/>
            <pc:sldMk cId="4093667076" sldId="265"/>
            <ac:cxnSpMk id="11" creationId="{3DD25F27-C24C-CAE5-AE57-8AAADA8A7051}"/>
          </ac:cxnSpMkLst>
        </pc:cxnChg>
        <pc:cxnChg chg="add mod">
          <ac:chgData name="Richard Ott" userId="ff9fff2a-681b-4886-9827-cf2da80c78d4" providerId="ADAL" clId="{3063FCCB-2BFF-4F65-801A-C58D14FAEEDC}" dt="2024-12-16T16:06:31.316" v="513" actId="208"/>
          <ac:cxnSpMkLst>
            <pc:docMk/>
            <pc:sldMk cId="4093667076" sldId="265"/>
            <ac:cxnSpMk id="16" creationId="{4E7BBEFC-FC58-4524-DA01-EA804D5F0092}"/>
          </ac:cxnSpMkLst>
        </pc:cxnChg>
      </pc:sldChg>
      <pc:sldChg chg="addSp delSp modSp add del mod">
        <pc:chgData name="Richard Ott" userId="ff9fff2a-681b-4886-9827-cf2da80c78d4" providerId="ADAL" clId="{3063FCCB-2BFF-4F65-801A-C58D14FAEEDC}" dt="2024-12-16T16:12:31.711" v="597" actId="47"/>
        <pc:sldMkLst>
          <pc:docMk/>
          <pc:sldMk cId="3544997756" sldId="266"/>
        </pc:sldMkLst>
        <pc:spChg chg="add del mod">
          <ac:chgData name="Richard Ott" userId="ff9fff2a-681b-4886-9827-cf2da80c78d4" providerId="ADAL" clId="{3063FCCB-2BFF-4F65-801A-C58D14FAEEDC}" dt="2024-12-16T16:11:45.108" v="590" actId="478"/>
          <ac:spMkLst>
            <pc:docMk/>
            <pc:sldMk cId="3544997756" sldId="266"/>
            <ac:spMk id="2" creationId="{75943A20-00FA-3CD3-787B-AC9B9BF86E6E}"/>
          </ac:spMkLst>
        </pc:spChg>
        <pc:spChg chg="add del">
          <ac:chgData name="Richard Ott" userId="ff9fff2a-681b-4886-9827-cf2da80c78d4" providerId="ADAL" clId="{3063FCCB-2BFF-4F65-801A-C58D14FAEEDC}" dt="2024-12-16T16:12:20.876" v="595" actId="11529"/>
          <ac:spMkLst>
            <pc:docMk/>
            <pc:sldMk cId="3544997756" sldId="266"/>
            <ac:spMk id="3" creationId="{00C6CAE4-2D3C-ACA8-8A7E-84EA4BD55BCB}"/>
          </ac:spMkLst>
        </pc:spChg>
        <pc:spChg chg="ord">
          <ac:chgData name="Richard Ott" userId="ff9fff2a-681b-4886-9827-cf2da80c78d4" providerId="ADAL" clId="{3063FCCB-2BFF-4F65-801A-C58D14FAEEDC}" dt="2024-12-16T16:12:12.102" v="594" actId="167"/>
          <ac:spMkLst>
            <pc:docMk/>
            <pc:sldMk cId="3544997756" sldId="266"/>
            <ac:spMk id="6" creationId="{41D7B548-2014-8334-2940-9F9ADE27CAD0}"/>
          </ac:spMkLst>
        </pc:spChg>
        <pc:spChg chg="del mod">
          <ac:chgData name="Richard Ott" userId="ff9fff2a-681b-4886-9827-cf2da80c78d4" providerId="ADAL" clId="{3063FCCB-2BFF-4F65-801A-C58D14FAEEDC}" dt="2024-12-16T16:11:03.767" v="580" actId="478"/>
          <ac:spMkLst>
            <pc:docMk/>
            <pc:sldMk cId="3544997756" sldId="266"/>
            <ac:spMk id="14" creationId="{2B1A5762-A80F-FA29-022A-56F553427C3F}"/>
          </ac:spMkLst>
        </pc:spChg>
        <pc:spChg chg="mod">
          <ac:chgData name="Richard Ott" userId="ff9fff2a-681b-4886-9827-cf2da80c78d4" providerId="ADAL" clId="{3063FCCB-2BFF-4F65-801A-C58D14FAEEDC}" dt="2024-12-16T16:11:52.134" v="591" actId="1076"/>
          <ac:spMkLst>
            <pc:docMk/>
            <pc:sldMk cId="3544997756" sldId="266"/>
            <ac:spMk id="17" creationId="{A7836D7B-EA72-576A-655C-78306058A833}"/>
          </ac:spMkLst>
        </pc:spChg>
        <pc:cxnChg chg="del">
          <ac:chgData name="Richard Ott" userId="ff9fff2a-681b-4886-9827-cf2da80c78d4" providerId="ADAL" clId="{3063FCCB-2BFF-4F65-801A-C58D14FAEEDC}" dt="2024-12-16T16:10:59.960" v="578" actId="478"/>
          <ac:cxnSpMkLst>
            <pc:docMk/>
            <pc:sldMk cId="3544997756" sldId="266"/>
            <ac:cxnSpMk id="11" creationId="{3DD25F27-C24C-CAE5-AE57-8AAADA8A7051}"/>
          </ac:cxnSpMkLst>
        </pc:cxnChg>
        <pc:cxnChg chg="mod">
          <ac:chgData name="Richard Ott" userId="ff9fff2a-681b-4886-9827-cf2da80c78d4" providerId="ADAL" clId="{3063FCCB-2BFF-4F65-801A-C58D14FAEEDC}" dt="2024-12-16T16:10:24.316" v="544" actId="1076"/>
          <ac:cxnSpMkLst>
            <pc:docMk/>
            <pc:sldMk cId="3544997756" sldId="266"/>
            <ac:cxnSpMk id="16" creationId="{4E7BBEFC-FC58-4524-DA01-EA804D5F0092}"/>
          </ac:cxnSpMkLst>
        </pc:cxnChg>
      </pc:sldChg>
      <pc:sldChg chg="addSp delSp modSp add mod ord">
        <pc:chgData name="Richard Ott" userId="ff9fff2a-681b-4886-9827-cf2da80c78d4" providerId="ADAL" clId="{3063FCCB-2BFF-4F65-801A-C58D14FAEEDC}" dt="2024-12-19T13:37:30.223" v="1045"/>
        <pc:sldMkLst>
          <pc:docMk/>
          <pc:sldMk cId="3219144444" sldId="267"/>
        </pc:sldMkLst>
        <pc:spChg chg="add del">
          <ac:chgData name="Richard Ott" userId="ff9fff2a-681b-4886-9827-cf2da80c78d4" providerId="ADAL" clId="{3063FCCB-2BFF-4F65-801A-C58D14FAEEDC}" dt="2024-12-16T16:12:47.094" v="601" actId="478"/>
          <ac:spMkLst>
            <pc:docMk/>
            <pc:sldMk cId="3219144444" sldId="267"/>
            <ac:spMk id="2" creationId="{DB6C7F0D-B511-19EB-13B7-E231C11201F2}"/>
          </ac:spMkLst>
        </pc:spChg>
        <pc:spChg chg="add del">
          <ac:chgData name="Richard Ott" userId="ff9fff2a-681b-4886-9827-cf2da80c78d4" providerId="ADAL" clId="{3063FCCB-2BFF-4F65-801A-C58D14FAEEDC}" dt="2024-12-16T16:12:57.337" v="603" actId="478"/>
          <ac:spMkLst>
            <pc:docMk/>
            <pc:sldMk cId="3219144444" sldId="267"/>
            <ac:spMk id="3" creationId="{92B83F73-48D4-A049-4A06-81CBD2B3F15E}"/>
          </ac:spMkLst>
        </pc:spChg>
        <pc:spChg chg="add mod">
          <ac:chgData name="Richard Ott" userId="ff9fff2a-681b-4886-9827-cf2da80c78d4" providerId="ADAL" clId="{3063FCCB-2BFF-4F65-801A-C58D14FAEEDC}" dt="2024-12-16T16:13:05.435" v="606" actId="1076"/>
          <ac:spMkLst>
            <pc:docMk/>
            <pc:sldMk cId="3219144444" sldId="267"/>
            <ac:spMk id="4" creationId="{54F0860A-87F6-24F4-DE4A-F3B3FAE273B0}"/>
          </ac:spMkLst>
        </pc:spChg>
        <pc:spChg chg="add mod">
          <ac:chgData name="Richard Ott" userId="ff9fff2a-681b-4886-9827-cf2da80c78d4" providerId="ADAL" clId="{3063FCCB-2BFF-4F65-801A-C58D14FAEEDC}" dt="2024-12-16T16:13:20.202" v="624" actId="1076"/>
          <ac:spMkLst>
            <pc:docMk/>
            <pc:sldMk cId="3219144444" sldId="267"/>
            <ac:spMk id="5" creationId="{8887FA92-5BD7-E599-C6DB-7BE28918B237}"/>
          </ac:spMkLst>
        </pc:spChg>
        <pc:spChg chg="mod">
          <ac:chgData name="Richard Ott" userId="ff9fff2a-681b-4886-9827-cf2da80c78d4" providerId="ADAL" clId="{3063FCCB-2BFF-4F65-801A-C58D14FAEEDC}" dt="2024-12-16T16:13:07.917" v="607" actId="1076"/>
          <ac:spMkLst>
            <pc:docMk/>
            <pc:sldMk cId="3219144444" sldId="267"/>
            <ac:spMk id="7" creationId="{EF8AA112-977B-3F49-D274-011F971603C6}"/>
          </ac:spMkLst>
        </pc:spChg>
        <pc:spChg chg="add mod">
          <ac:chgData name="Richard Ott" userId="ff9fff2a-681b-4886-9827-cf2da80c78d4" providerId="ADAL" clId="{3063FCCB-2BFF-4F65-801A-C58D14FAEEDC}" dt="2024-12-16T16:13:33.797" v="663" actId="20577"/>
          <ac:spMkLst>
            <pc:docMk/>
            <pc:sldMk cId="3219144444" sldId="267"/>
            <ac:spMk id="8" creationId="{A8D1A8C7-CCEF-1C98-8DFE-E0093E0BF4D3}"/>
          </ac:spMkLst>
        </pc:spChg>
        <pc:spChg chg="del">
          <ac:chgData name="Richard Ott" userId="ff9fff2a-681b-4886-9827-cf2da80c78d4" providerId="ADAL" clId="{3063FCCB-2BFF-4F65-801A-C58D14FAEEDC}" dt="2024-12-16T16:12:34.807" v="598" actId="478"/>
          <ac:spMkLst>
            <pc:docMk/>
            <pc:sldMk cId="3219144444" sldId="267"/>
            <ac:spMk id="17" creationId="{A7836D7B-EA72-576A-655C-78306058A833}"/>
          </ac:spMkLst>
        </pc:spChg>
        <pc:cxnChg chg="del">
          <ac:chgData name="Richard Ott" userId="ff9fff2a-681b-4886-9827-cf2da80c78d4" providerId="ADAL" clId="{3063FCCB-2BFF-4F65-801A-C58D14FAEEDC}" dt="2024-12-16T16:12:35.866" v="599" actId="478"/>
          <ac:cxnSpMkLst>
            <pc:docMk/>
            <pc:sldMk cId="3219144444" sldId="267"/>
            <ac:cxnSpMk id="16" creationId="{4E7BBEFC-FC58-4524-DA01-EA804D5F0092}"/>
          </ac:cxnSpMkLst>
        </pc:cxnChg>
      </pc:sldChg>
      <pc:sldChg chg="modSp new mod">
        <pc:chgData name="Richard Ott" userId="ff9fff2a-681b-4886-9827-cf2da80c78d4" providerId="ADAL" clId="{3063FCCB-2BFF-4F65-801A-C58D14FAEEDC}" dt="2024-12-19T12:52:33.463" v="942" actId="20577"/>
        <pc:sldMkLst>
          <pc:docMk/>
          <pc:sldMk cId="3962798054" sldId="268"/>
        </pc:sldMkLst>
        <pc:spChg chg="mod">
          <ac:chgData name="Richard Ott" userId="ff9fff2a-681b-4886-9827-cf2da80c78d4" providerId="ADAL" clId="{3063FCCB-2BFF-4F65-801A-C58D14FAEEDC}" dt="2024-12-19T12:51:12.691" v="667" actId="20577"/>
          <ac:spMkLst>
            <pc:docMk/>
            <pc:sldMk cId="3962798054" sldId="268"/>
            <ac:spMk id="2" creationId="{288E4275-738D-9418-C9D0-2C4D58AA9FD9}"/>
          </ac:spMkLst>
        </pc:spChg>
        <pc:spChg chg="mod">
          <ac:chgData name="Richard Ott" userId="ff9fff2a-681b-4886-9827-cf2da80c78d4" providerId="ADAL" clId="{3063FCCB-2BFF-4F65-801A-C58D14FAEEDC}" dt="2024-12-19T12:52:33.463" v="942" actId="20577"/>
          <ac:spMkLst>
            <pc:docMk/>
            <pc:sldMk cId="3962798054" sldId="268"/>
            <ac:spMk id="3" creationId="{82A7C678-9B2E-5EF2-75D5-AE9651ADDF62}"/>
          </ac:spMkLst>
        </pc:spChg>
      </pc:sldChg>
      <pc:sldChg chg="addSp modSp add mod">
        <pc:chgData name="Richard Ott" userId="ff9fff2a-681b-4886-9827-cf2da80c78d4" providerId="ADAL" clId="{3063FCCB-2BFF-4F65-801A-C58D14FAEEDC}" dt="2024-12-19T12:53:52.372" v="978" actId="1076"/>
        <pc:sldMkLst>
          <pc:docMk/>
          <pc:sldMk cId="2598698447" sldId="269"/>
        </pc:sldMkLst>
        <pc:spChg chg="mod">
          <ac:chgData name="Richard Ott" userId="ff9fff2a-681b-4886-9827-cf2da80c78d4" providerId="ADAL" clId="{3063FCCB-2BFF-4F65-801A-C58D14FAEEDC}" dt="2024-12-19T12:52:47.808" v="949" actId="1076"/>
          <ac:spMkLst>
            <pc:docMk/>
            <pc:sldMk cId="2598698447" sldId="269"/>
            <ac:spMk id="2" creationId="{288E4275-738D-9418-C9D0-2C4D58AA9FD9}"/>
          </ac:spMkLst>
        </pc:spChg>
        <pc:spChg chg="mod">
          <ac:chgData name="Richard Ott" userId="ff9fff2a-681b-4886-9827-cf2da80c78d4" providerId="ADAL" clId="{3063FCCB-2BFF-4F65-801A-C58D14FAEEDC}" dt="2024-12-19T12:52:44.430" v="948" actId="1076"/>
          <ac:spMkLst>
            <pc:docMk/>
            <pc:sldMk cId="2598698447" sldId="269"/>
            <ac:spMk id="3" creationId="{82A7C678-9B2E-5EF2-75D5-AE9651ADDF62}"/>
          </ac:spMkLst>
        </pc:spChg>
        <pc:spChg chg="add mod">
          <ac:chgData name="Richard Ott" userId="ff9fff2a-681b-4886-9827-cf2da80c78d4" providerId="ADAL" clId="{3063FCCB-2BFF-4F65-801A-C58D14FAEEDC}" dt="2024-12-19T12:53:16.687" v="951" actId="1076"/>
          <ac:spMkLst>
            <pc:docMk/>
            <pc:sldMk cId="2598698447" sldId="269"/>
            <ac:spMk id="4" creationId="{F648208B-4CA9-C5A8-8331-9A451AB34E2A}"/>
          </ac:spMkLst>
        </pc:spChg>
        <pc:spChg chg="add">
          <ac:chgData name="Richard Ott" userId="ff9fff2a-681b-4886-9827-cf2da80c78d4" providerId="ADAL" clId="{3063FCCB-2BFF-4F65-801A-C58D14FAEEDC}" dt="2024-12-19T12:53:29.572" v="952" actId="11529"/>
          <ac:spMkLst>
            <pc:docMk/>
            <pc:sldMk cId="2598698447" sldId="269"/>
            <ac:spMk id="5" creationId="{21A7F7D2-A858-8774-7A45-5EA1B7AF0102}"/>
          </ac:spMkLst>
        </pc:spChg>
        <pc:spChg chg="add mod">
          <ac:chgData name="Richard Ott" userId="ff9fff2a-681b-4886-9827-cf2da80c78d4" providerId="ADAL" clId="{3063FCCB-2BFF-4F65-801A-C58D14FAEEDC}" dt="2024-12-19T12:53:52.372" v="978" actId="1076"/>
          <ac:spMkLst>
            <pc:docMk/>
            <pc:sldMk cId="2598698447" sldId="269"/>
            <ac:spMk id="6" creationId="{E6CB0A5D-E2E9-EAAF-8BE3-EFA31525F687}"/>
          </ac:spMkLst>
        </pc:spChg>
      </pc:sldChg>
      <pc:sldChg chg="addSp delSp modSp add mod">
        <pc:chgData name="Richard Ott" userId="ff9fff2a-681b-4886-9827-cf2da80c78d4" providerId="ADAL" clId="{3063FCCB-2BFF-4F65-801A-C58D14FAEEDC}" dt="2024-12-19T12:54:22.838" v="1019" actId="20577"/>
        <pc:sldMkLst>
          <pc:docMk/>
          <pc:sldMk cId="3612956008" sldId="270"/>
        </pc:sldMkLst>
        <pc:spChg chg="del">
          <ac:chgData name="Richard Ott" userId="ff9fff2a-681b-4886-9827-cf2da80c78d4" providerId="ADAL" clId="{3063FCCB-2BFF-4F65-801A-C58D14FAEEDC}" dt="2024-12-19T12:53:58.976" v="980" actId="478"/>
          <ac:spMkLst>
            <pc:docMk/>
            <pc:sldMk cId="3612956008" sldId="270"/>
            <ac:spMk id="6" creationId="{E6CB0A5D-E2E9-EAAF-8BE3-EFA31525F687}"/>
          </ac:spMkLst>
        </pc:spChg>
        <pc:spChg chg="add mod">
          <ac:chgData name="Richard Ott" userId="ff9fff2a-681b-4886-9827-cf2da80c78d4" providerId="ADAL" clId="{3063FCCB-2BFF-4F65-801A-C58D14FAEEDC}" dt="2024-12-19T12:54:14.484" v="1010" actId="1076"/>
          <ac:spMkLst>
            <pc:docMk/>
            <pc:sldMk cId="3612956008" sldId="270"/>
            <ac:spMk id="7" creationId="{A8B04FB5-7D39-EA61-7376-B810F746E533}"/>
          </ac:spMkLst>
        </pc:spChg>
        <pc:spChg chg="add mod">
          <ac:chgData name="Richard Ott" userId="ff9fff2a-681b-4886-9827-cf2da80c78d4" providerId="ADAL" clId="{3063FCCB-2BFF-4F65-801A-C58D14FAEEDC}" dt="2024-12-19T12:54:22.838" v="1019" actId="20577"/>
          <ac:spMkLst>
            <pc:docMk/>
            <pc:sldMk cId="3612956008" sldId="270"/>
            <ac:spMk id="8" creationId="{A540307E-0C4F-76E3-3BD0-9552A8C308D4}"/>
          </ac:spMkLst>
        </pc:spChg>
      </pc:sldChg>
      <pc:sldChg chg="addSp delSp modSp add mod">
        <pc:chgData name="Richard Ott" userId="ff9fff2a-681b-4886-9827-cf2da80c78d4" providerId="ADAL" clId="{3063FCCB-2BFF-4F65-801A-C58D14FAEEDC}" dt="2024-12-19T12:55:10.043" v="1043" actId="1076"/>
        <pc:sldMkLst>
          <pc:docMk/>
          <pc:sldMk cId="1958742597" sldId="271"/>
        </pc:sldMkLst>
        <pc:spChg chg="mod">
          <ac:chgData name="Richard Ott" userId="ff9fff2a-681b-4886-9827-cf2da80c78d4" providerId="ADAL" clId="{3063FCCB-2BFF-4F65-801A-C58D14FAEEDC}" dt="2024-12-19T12:54:37.549" v="1021" actId="1076"/>
          <ac:spMkLst>
            <pc:docMk/>
            <pc:sldMk cId="1958742597" sldId="271"/>
            <ac:spMk id="5" creationId="{21A7F7D2-A858-8774-7A45-5EA1B7AF0102}"/>
          </ac:spMkLst>
        </pc:spChg>
        <pc:spChg chg="del">
          <ac:chgData name="Richard Ott" userId="ff9fff2a-681b-4886-9827-cf2da80c78d4" providerId="ADAL" clId="{3063FCCB-2BFF-4F65-801A-C58D14FAEEDC}" dt="2024-12-19T12:54:41.393" v="1023" actId="478"/>
          <ac:spMkLst>
            <pc:docMk/>
            <pc:sldMk cId="1958742597" sldId="271"/>
            <ac:spMk id="7" creationId="{A8B04FB5-7D39-EA61-7376-B810F746E533}"/>
          </ac:spMkLst>
        </pc:spChg>
        <pc:spChg chg="del">
          <ac:chgData name="Richard Ott" userId="ff9fff2a-681b-4886-9827-cf2da80c78d4" providerId="ADAL" clId="{3063FCCB-2BFF-4F65-801A-C58D14FAEEDC}" dt="2024-12-19T12:54:39.873" v="1022" actId="478"/>
          <ac:spMkLst>
            <pc:docMk/>
            <pc:sldMk cId="1958742597" sldId="271"/>
            <ac:spMk id="8" creationId="{A540307E-0C4F-76E3-3BD0-9552A8C308D4}"/>
          </ac:spMkLst>
        </pc:spChg>
        <pc:spChg chg="add mod">
          <ac:chgData name="Richard Ott" userId="ff9fff2a-681b-4886-9827-cf2da80c78d4" providerId="ADAL" clId="{3063FCCB-2BFF-4F65-801A-C58D14FAEEDC}" dt="2024-12-19T12:55:10.043" v="1043" actId="1076"/>
          <ac:spMkLst>
            <pc:docMk/>
            <pc:sldMk cId="1958742597" sldId="271"/>
            <ac:spMk id="10" creationId="{31FC605B-A6A9-B8D7-2F4B-F3E80ABD8024}"/>
          </ac:spMkLst>
        </pc:spChg>
        <pc:cxnChg chg="add mod">
          <ac:chgData name="Richard Ott" userId="ff9fff2a-681b-4886-9827-cf2da80c78d4" providerId="ADAL" clId="{3063FCCB-2BFF-4F65-801A-C58D14FAEEDC}" dt="2024-12-19T12:54:57.371" v="1026" actId="1582"/>
          <ac:cxnSpMkLst>
            <pc:docMk/>
            <pc:sldMk cId="1958742597" sldId="271"/>
            <ac:cxnSpMk id="9" creationId="{9AC48808-8D50-0291-5CF5-FD4F8160C3D3}"/>
          </ac:cxnSpMkLst>
        </pc:cxnChg>
      </pc:sldChg>
      <pc:sldChg chg="addSp delSp modSp new mod">
        <pc:chgData name="Richard Ott" userId="ff9fff2a-681b-4886-9827-cf2da80c78d4" providerId="ADAL" clId="{3063FCCB-2BFF-4F65-801A-C58D14FAEEDC}" dt="2024-12-19T13:41:23.794" v="1089" actId="1076"/>
        <pc:sldMkLst>
          <pc:docMk/>
          <pc:sldMk cId="328507690" sldId="272"/>
        </pc:sldMkLst>
        <pc:spChg chg="mod">
          <ac:chgData name="Richard Ott" userId="ff9fff2a-681b-4886-9827-cf2da80c78d4" providerId="ADAL" clId="{3063FCCB-2BFF-4F65-801A-C58D14FAEEDC}" dt="2024-12-19T13:37:35.660" v="1060" actId="20577"/>
          <ac:spMkLst>
            <pc:docMk/>
            <pc:sldMk cId="328507690" sldId="272"/>
            <ac:spMk id="2" creationId="{45B10397-B34D-4047-E9A9-ED0E94817C71}"/>
          </ac:spMkLst>
        </pc:spChg>
        <pc:spChg chg="del">
          <ac:chgData name="Richard Ott" userId="ff9fff2a-681b-4886-9827-cf2da80c78d4" providerId="ADAL" clId="{3063FCCB-2BFF-4F65-801A-C58D14FAEEDC}" dt="2024-12-19T13:40:25.810" v="1066" actId="22"/>
          <ac:spMkLst>
            <pc:docMk/>
            <pc:sldMk cId="328507690" sldId="272"/>
            <ac:spMk id="3" creationId="{32DC621F-5318-CB96-8779-F1B06A152F21}"/>
          </ac:spMkLst>
        </pc:spChg>
        <pc:spChg chg="add mod">
          <ac:chgData name="Richard Ott" userId="ff9fff2a-681b-4886-9827-cf2da80c78d4" providerId="ADAL" clId="{3063FCCB-2BFF-4F65-801A-C58D14FAEEDC}" dt="2024-12-19T13:41:23.794" v="1089" actId="1076"/>
          <ac:spMkLst>
            <pc:docMk/>
            <pc:sldMk cId="328507690" sldId="272"/>
            <ac:spMk id="6" creationId="{46987A4C-D2E9-4386-CB21-E28F944827E1}"/>
          </ac:spMkLst>
        </pc:spChg>
        <pc:picChg chg="add mod ord">
          <ac:chgData name="Richard Ott" userId="ff9fff2a-681b-4886-9827-cf2da80c78d4" providerId="ADAL" clId="{3063FCCB-2BFF-4F65-801A-C58D14FAEEDC}" dt="2024-12-19T13:41:04.316" v="1072" actId="166"/>
          <ac:picMkLst>
            <pc:docMk/>
            <pc:sldMk cId="328507690" sldId="272"/>
            <ac:picMk id="5" creationId="{DE3A1FDE-B251-6139-6C28-3039914A947C}"/>
          </ac:picMkLst>
        </pc:picChg>
        <pc:picChg chg="add mod">
          <ac:chgData name="Richard Ott" userId="ff9fff2a-681b-4886-9827-cf2da80c78d4" providerId="ADAL" clId="{3063FCCB-2BFF-4F65-801A-C58D14FAEEDC}" dt="2024-12-19T13:40:58.498" v="1070" actId="1076"/>
          <ac:picMkLst>
            <pc:docMk/>
            <pc:sldMk cId="328507690" sldId="272"/>
            <ac:picMk id="1026" creationId="{8AE0756C-DFFC-B7CD-95F7-4DAA42417CA8}"/>
          </ac:picMkLst>
        </pc:picChg>
      </pc:sldChg>
      <pc:sldChg chg="addSp delSp modSp add mod">
        <pc:chgData name="Richard Ott" userId="ff9fff2a-681b-4886-9827-cf2da80c78d4" providerId="ADAL" clId="{3063FCCB-2BFF-4F65-801A-C58D14FAEEDC}" dt="2024-12-19T13:41:35.361" v="1090"/>
        <pc:sldMkLst>
          <pc:docMk/>
          <pc:sldMk cId="1951975299" sldId="273"/>
        </pc:sldMkLst>
        <pc:spChg chg="del">
          <ac:chgData name="Richard Ott" userId="ff9fff2a-681b-4886-9827-cf2da80c78d4" providerId="ADAL" clId="{3063FCCB-2BFF-4F65-801A-C58D14FAEEDC}" dt="2024-12-19T13:38:39.101" v="1062" actId="22"/>
          <ac:spMkLst>
            <pc:docMk/>
            <pc:sldMk cId="1951975299" sldId="273"/>
            <ac:spMk id="3" creationId="{32DC621F-5318-CB96-8779-F1B06A152F21}"/>
          </ac:spMkLst>
        </pc:spChg>
        <pc:spChg chg="add mod">
          <ac:chgData name="Richard Ott" userId="ff9fff2a-681b-4886-9827-cf2da80c78d4" providerId="ADAL" clId="{3063FCCB-2BFF-4F65-801A-C58D14FAEEDC}" dt="2024-12-19T13:41:35.361" v="1090"/>
          <ac:spMkLst>
            <pc:docMk/>
            <pc:sldMk cId="1951975299" sldId="273"/>
            <ac:spMk id="6" creationId="{F0071676-F149-599E-2AD2-57F9C68244C7}"/>
          </ac:spMkLst>
        </pc:spChg>
        <pc:picChg chg="add mod ord">
          <ac:chgData name="Richard Ott" userId="ff9fff2a-681b-4886-9827-cf2da80c78d4" providerId="ADAL" clId="{3063FCCB-2BFF-4F65-801A-C58D14FAEEDC}" dt="2024-12-19T13:38:46.573" v="1065" actId="1076"/>
          <ac:picMkLst>
            <pc:docMk/>
            <pc:sldMk cId="1951975299" sldId="273"/>
            <ac:picMk id="5" creationId="{44244EDA-5A42-0FC6-C045-E8EDA6E38F72}"/>
          </ac:picMkLst>
        </pc:picChg>
      </pc:sldChg>
      <pc:sldChg chg="addSp delSp modSp new mod">
        <pc:chgData name="Richard Ott" userId="ff9fff2a-681b-4886-9827-cf2da80c78d4" providerId="ADAL" clId="{3063FCCB-2BFF-4F65-801A-C58D14FAEEDC}" dt="2024-12-19T13:43:48.873" v="1167" actId="20577"/>
        <pc:sldMkLst>
          <pc:docMk/>
          <pc:sldMk cId="1033123167" sldId="274"/>
        </pc:sldMkLst>
        <pc:spChg chg="mod">
          <ac:chgData name="Richard Ott" userId="ff9fff2a-681b-4886-9827-cf2da80c78d4" providerId="ADAL" clId="{3063FCCB-2BFF-4F65-801A-C58D14FAEEDC}" dt="2024-12-19T13:43:48.873" v="1167" actId="20577"/>
          <ac:spMkLst>
            <pc:docMk/>
            <pc:sldMk cId="1033123167" sldId="274"/>
            <ac:spMk id="2" creationId="{EB5B8FA5-69AC-DBF8-4211-FDDFFC972358}"/>
          </ac:spMkLst>
        </pc:spChg>
        <pc:spChg chg="del">
          <ac:chgData name="Richard Ott" userId="ff9fff2a-681b-4886-9827-cf2da80c78d4" providerId="ADAL" clId="{3063FCCB-2BFF-4F65-801A-C58D14FAEEDC}" dt="2024-12-19T13:42:39.279" v="1104"/>
          <ac:spMkLst>
            <pc:docMk/>
            <pc:sldMk cId="1033123167" sldId="274"/>
            <ac:spMk id="3" creationId="{AB4C41C9-5A43-35BC-4F7D-7C2E3C680EEC}"/>
          </ac:spMkLst>
        </pc:spChg>
        <pc:picChg chg="add mod">
          <ac:chgData name="Richard Ott" userId="ff9fff2a-681b-4886-9827-cf2da80c78d4" providerId="ADAL" clId="{3063FCCB-2BFF-4F65-801A-C58D14FAEEDC}" dt="2024-12-19T13:43:36.305" v="1118" actId="1076"/>
          <ac:picMkLst>
            <pc:docMk/>
            <pc:sldMk cId="1033123167" sldId="274"/>
            <ac:picMk id="5" creationId="{D8D18FC1-D461-BC2F-5416-17B7B7FAAB42}"/>
          </ac:picMkLst>
        </pc:picChg>
        <pc:picChg chg="add mod">
          <ac:chgData name="Richard Ott" userId="ff9fff2a-681b-4886-9827-cf2da80c78d4" providerId="ADAL" clId="{3063FCCB-2BFF-4F65-801A-C58D14FAEEDC}" dt="2024-12-19T13:43:37.348" v="1119" actId="1076"/>
          <ac:picMkLst>
            <pc:docMk/>
            <pc:sldMk cId="1033123167" sldId="274"/>
            <ac:picMk id="7" creationId="{0B636D3C-BD8B-A2DC-A215-EC43DF4E3FCC}"/>
          </ac:picMkLst>
        </pc:picChg>
      </pc:sldChg>
      <pc:sldChg chg="add del">
        <pc:chgData name="Richard Ott" userId="ff9fff2a-681b-4886-9827-cf2da80c78d4" providerId="ADAL" clId="{3063FCCB-2BFF-4F65-801A-C58D14FAEEDC}" dt="2024-12-19T14:03:51.611" v="1169" actId="2696"/>
        <pc:sldMkLst>
          <pc:docMk/>
          <pc:sldMk cId="3370817367" sldId="275"/>
        </pc:sldMkLst>
      </pc:sldChg>
      <pc:sldChg chg="addSp delSp modSp new mod">
        <pc:chgData name="Richard Ott" userId="ff9fff2a-681b-4886-9827-cf2da80c78d4" providerId="ADAL" clId="{3063FCCB-2BFF-4F65-801A-C58D14FAEEDC}" dt="2024-12-19T14:11:09.081" v="1463" actId="313"/>
        <pc:sldMkLst>
          <pc:docMk/>
          <pc:sldMk cId="3522034884" sldId="275"/>
        </pc:sldMkLst>
        <pc:spChg chg="mod">
          <ac:chgData name="Richard Ott" userId="ff9fff2a-681b-4886-9827-cf2da80c78d4" providerId="ADAL" clId="{3063FCCB-2BFF-4F65-801A-C58D14FAEEDC}" dt="2024-12-19T14:04:05.388" v="1211" actId="5793"/>
          <ac:spMkLst>
            <pc:docMk/>
            <pc:sldMk cId="3522034884" sldId="275"/>
            <ac:spMk id="2" creationId="{51B2201B-D21F-B686-3942-763D8D8F9E34}"/>
          </ac:spMkLst>
        </pc:spChg>
        <pc:spChg chg="del">
          <ac:chgData name="Richard Ott" userId="ff9fff2a-681b-4886-9827-cf2da80c78d4" providerId="ADAL" clId="{3063FCCB-2BFF-4F65-801A-C58D14FAEEDC}" dt="2024-12-19T14:05:52.411" v="1212"/>
          <ac:spMkLst>
            <pc:docMk/>
            <pc:sldMk cId="3522034884" sldId="275"/>
            <ac:spMk id="3" creationId="{2E18FF46-634A-1F3D-0A09-238DC50716DE}"/>
          </ac:spMkLst>
        </pc:spChg>
        <pc:spChg chg="add del mod">
          <ac:chgData name="Richard Ott" userId="ff9fff2a-681b-4886-9827-cf2da80c78d4" providerId="ADAL" clId="{3063FCCB-2BFF-4F65-801A-C58D14FAEEDC}" dt="2024-12-19T14:05:55.386" v="1213"/>
          <ac:spMkLst>
            <pc:docMk/>
            <pc:sldMk cId="3522034884" sldId="275"/>
            <ac:spMk id="4" creationId="{5AD59F40-3D49-521D-7481-825C7B709610}"/>
          </ac:spMkLst>
        </pc:spChg>
        <pc:spChg chg="add del mod">
          <ac:chgData name="Richard Ott" userId="ff9fff2a-681b-4886-9827-cf2da80c78d4" providerId="ADAL" clId="{3063FCCB-2BFF-4F65-801A-C58D14FAEEDC}" dt="2024-12-19T14:06:08.577" v="1215" actId="478"/>
          <ac:spMkLst>
            <pc:docMk/>
            <pc:sldMk cId="3522034884" sldId="275"/>
            <ac:spMk id="5" creationId="{115B13AE-DDF0-3E37-9679-326374713A59}"/>
          </ac:spMkLst>
        </pc:spChg>
        <pc:spChg chg="add">
          <ac:chgData name="Richard Ott" userId="ff9fff2a-681b-4886-9827-cf2da80c78d4" providerId="ADAL" clId="{3063FCCB-2BFF-4F65-801A-C58D14FAEEDC}" dt="2024-12-19T14:06:02.485" v="1214"/>
          <ac:spMkLst>
            <pc:docMk/>
            <pc:sldMk cId="3522034884" sldId="275"/>
            <ac:spMk id="6" creationId="{DABED9C5-30B9-C1C5-6A0A-9BA214E8D7D2}"/>
          </ac:spMkLst>
        </pc:spChg>
        <pc:spChg chg="add del mod">
          <ac:chgData name="Richard Ott" userId="ff9fff2a-681b-4886-9827-cf2da80c78d4" providerId="ADAL" clId="{3063FCCB-2BFF-4F65-801A-C58D14FAEEDC}" dt="2024-12-19T14:06:16.929" v="1217" actId="478"/>
          <ac:spMkLst>
            <pc:docMk/>
            <pc:sldMk cId="3522034884" sldId="275"/>
            <ac:spMk id="7" creationId="{125A5560-F1CF-ED0A-66A9-0A032DEDC1B9}"/>
          </ac:spMkLst>
        </pc:spChg>
        <pc:spChg chg="add mod">
          <ac:chgData name="Richard Ott" userId="ff9fff2a-681b-4886-9827-cf2da80c78d4" providerId="ADAL" clId="{3063FCCB-2BFF-4F65-801A-C58D14FAEEDC}" dt="2024-12-19T14:06:50.386" v="1227" actId="14100"/>
          <ac:spMkLst>
            <pc:docMk/>
            <pc:sldMk cId="3522034884" sldId="275"/>
            <ac:spMk id="10" creationId="{CBDA67F0-B950-F5F9-24F2-90B5721D7D81}"/>
          </ac:spMkLst>
        </pc:spChg>
        <pc:spChg chg="add del mod">
          <ac:chgData name="Richard Ott" userId="ff9fff2a-681b-4886-9827-cf2da80c78d4" providerId="ADAL" clId="{3063FCCB-2BFF-4F65-801A-C58D14FAEEDC}" dt="2024-12-19T14:08:39.088" v="1229" actId="478"/>
          <ac:spMkLst>
            <pc:docMk/>
            <pc:sldMk cId="3522034884" sldId="275"/>
            <ac:spMk id="11" creationId="{808784E7-A59E-2552-7A5D-B3B8BAC7A00A}"/>
          </ac:spMkLst>
        </pc:spChg>
        <pc:spChg chg="add mod">
          <ac:chgData name="Richard Ott" userId="ff9fff2a-681b-4886-9827-cf2da80c78d4" providerId="ADAL" clId="{3063FCCB-2BFF-4F65-801A-C58D14FAEEDC}" dt="2024-12-19T14:11:09.081" v="1463" actId="313"/>
          <ac:spMkLst>
            <pc:docMk/>
            <pc:sldMk cId="3522034884" sldId="275"/>
            <ac:spMk id="21" creationId="{1E3DA063-23E2-1F80-2DA4-FFF842FE5527}"/>
          </ac:spMkLst>
        </pc:spChg>
        <pc:picChg chg="add mod">
          <ac:chgData name="Richard Ott" userId="ff9fff2a-681b-4886-9827-cf2da80c78d4" providerId="ADAL" clId="{3063FCCB-2BFF-4F65-801A-C58D14FAEEDC}" dt="2024-12-19T14:06:38.092" v="1219" actId="1076"/>
          <ac:picMkLst>
            <pc:docMk/>
            <pc:sldMk cId="3522034884" sldId="275"/>
            <ac:picMk id="9" creationId="{4EFA7EB5-9DBC-A037-688E-C9C0E3C8F94B}"/>
          </ac:picMkLst>
        </pc:picChg>
        <pc:picChg chg="add mod">
          <ac:chgData name="Richard Ott" userId="ff9fff2a-681b-4886-9827-cf2da80c78d4" providerId="ADAL" clId="{3063FCCB-2BFF-4F65-801A-C58D14FAEEDC}" dt="2024-12-19T14:09:02.531" v="1232" actId="1076"/>
          <ac:picMkLst>
            <pc:docMk/>
            <pc:sldMk cId="3522034884" sldId="275"/>
            <ac:picMk id="13" creationId="{ACB5AF54-92FC-DD3A-6998-CE43F68208BC}"/>
          </ac:picMkLst>
        </pc:picChg>
        <pc:cxnChg chg="add del">
          <ac:chgData name="Richard Ott" userId="ff9fff2a-681b-4886-9827-cf2da80c78d4" providerId="ADAL" clId="{3063FCCB-2BFF-4F65-801A-C58D14FAEEDC}" dt="2024-12-19T14:09:28.782" v="1234" actId="478"/>
          <ac:cxnSpMkLst>
            <pc:docMk/>
            <pc:sldMk cId="3522034884" sldId="275"/>
            <ac:cxnSpMk id="15" creationId="{C394F696-162B-70C7-12C6-4E3BCB466767}"/>
          </ac:cxnSpMkLst>
        </pc:cxnChg>
        <pc:cxnChg chg="add mod">
          <ac:chgData name="Richard Ott" userId="ff9fff2a-681b-4886-9827-cf2da80c78d4" providerId="ADAL" clId="{3063FCCB-2BFF-4F65-801A-C58D14FAEEDC}" dt="2024-12-19T14:09:58.614" v="1242" actId="1076"/>
          <ac:cxnSpMkLst>
            <pc:docMk/>
            <pc:sldMk cId="3522034884" sldId="275"/>
            <ac:cxnSpMk id="17" creationId="{B2D3EB62-DC57-C837-4C21-DB6D51284031}"/>
          </ac:cxnSpMkLst>
        </pc:cxnChg>
      </pc:sldChg>
      <pc:sldChg chg="add del">
        <pc:chgData name="Richard Ott" userId="ff9fff2a-681b-4886-9827-cf2da80c78d4" providerId="ADAL" clId="{3063FCCB-2BFF-4F65-801A-C58D14FAEEDC}" dt="2024-12-19T15:33:58.298" v="1567" actId="2696"/>
        <pc:sldMkLst>
          <pc:docMk/>
          <pc:sldMk cId="1118315425" sldId="276"/>
        </pc:sldMkLst>
      </pc:sldChg>
      <pc:sldChg chg="addSp delSp modSp new mod">
        <pc:chgData name="Richard Ott" userId="ff9fff2a-681b-4886-9827-cf2da80c78d4" providerId="ADAL" clId="{3063FCCB-2BFF-4F65-801A-C58D14FAEEDC}" dt="2024-12-19T15:49:42.153" v="1719" actId="1076"/>
        <pc:sldMkLst>
          <pc:docMk/>
          <pc:sldMk cId="3241090408" sldId="276"/>
        </pc:sldMkLst>
        <pc:spChg chg="del">
          <ac:chgData name="Richard Ott" userId="ff9fff2a-681b-4886-9827-cf2da80c78d4" providerId="ADAL" clId="{3063FCCB-2BFF-4F65-801A-C58D14FAEEDC}" dt="2024-12-19T15:49:33.820" v="1715" actId="22"/>
          <ac:spMkLst>
            <pc:docMk/>
            <pc:sldMk cId="3241090408" sldId="276"/>
            <ac:spMk id="3" creationId="{D8829FB8-503C-58CD-AE59-7D1949A99F56}"/>
          </ac:spMkLst>
        </pc:spChg>
        <pc:spChg chg="add mod">
          <ac:chgData name="Richard Ott" userId="ff9fff2a-681b-4886-9827-cf2da80c78d4" providerId="ADAL" clId="{3063FCCB-2BFF-4F65-801A-C58D14FAEEDC}" dt="2024-12-19T15:36:48.052" v="1583" actId="1076"/>
          <ac:spMkLst>
            <pc:docMk/>
            <pc:sldMk cId="3241090408" sldId="276"/>
            <ac:spMk id="6" creationId="{29BC654E-81ED-A9FB-CE8F-7504DF23F5FD}"/>
          </ac:spMkLst>
        </pc:spChg>
        <pc:spChg chg="add mod">
          <ac:chgData name="Richard Ott" userId="ff9fff2a-681b-4886-9827-cf2da80c78d4" providerId="ADAL" clId="{3063FCCB-2BFF-4F65-801A-C58D14FAEEDC}" dt="2024-12-19T15:48:32.269" v="1714" actId="20577"/>
          <ac:spMkLst>
            <pc:docMk/>
            <pc:sldMk cId="3241090408" sldId="276"/>
            <ac:spMk id="7" creationId="{79856D21-E681-A2A2-776C-7BA530D93F4A}"/>
          </ac:spMkLst>
        </pc:spChg>
        <pc:picChg chg="add mod">
          <ac:chgData name="Richard Ott" userId="ff9fff2a-681b-4886-9827-cf2da80c78d4" providerId="ADAL" clId="{3063FCCB-2BFF-4F65-801A-C58D14FAEEDC}" dt="2024-12-19T15:35:23.087" v="1570" actId="1076"/>
          <ac:picMkLst>
            <pc:docMk/>
            <pc:sldMk cId="3241090408" sldId="276"/>
            <ac:picMk id="5" creationId="{BFAA017E-C65F-2904-24BF-7E6478D15C5F}"/>
          </ac:picMkLst>
        </pc:picChg>
        <pc:picChg chg="add mod ord">
          <ac:chgData name="Richard Ott" userId="ff9fff2a-681b-4886-9827-cf2da80c78d4" providerId="ADAL" clId="{3063FCCB-2BFF-4F65-801A-C58D14FAEEDC}" dt="2024-12-19T15:49:42.153" v="1719" actId="1076"/>
          <ac:picMkLst>
            <pc:docMk/>
            <pc:sldMk cId="3241090408" sldId="276"/>
            <ac:picMk id="9" creationId="{D03F4E70-2CE5-3E79-EAAE-AB44B5624A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3BF7-39F1-3D13-B470-06A9C86F0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6C059-7787-8958-551D-EFB142580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8EC-ECB7-4069-215C-5C274758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D4AE5-78DD-E485-4D87-C18EA680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5AC5-52D9-3413-3B06-13FF2A48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0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7A5E-BD0A-FE64-000F-EB72AC97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FAC43-C24C-54E7-D5D7-E1E48F6B7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5156B-D7D4-B938-79CB-38CE8921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3E56-A8D3-6524-565A-C808E094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6C99B-60FD-A50A-B397-15A2E9D2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5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158E8-890E-137D-3E42-51496328D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E32E-32A4-C38B-8ADB-BB348777C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9209-438C-6EF3-6296-2260B742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6FAD-5F89-F5A2-CF1C-18CD7042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25E99-CC96-C599-4D30-4C7C0C51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7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9524-DA52-7143-D170-937DBFF5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84FE-F2ED-D1C7-A82B-F71FBA01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39A67-AAD8-C97B-71FB-85DA33A3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21B6-5D32-06AB-3C1C-8724FEC6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9DEA-08B0-B78A-5746-9AA8FF83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FC3D-66EB-8720-DF3F-4164CCC4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215B2-C7C9-0B84-256B-1A17BF837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FAD89-0B2D-F301-D121-9295E80B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07E7-0AFA-3C62-8B06-8C651D84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6ADE0-9462-D7D8-13A8-DE40B670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6BD6-380C-17E5-20A6-8227048B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9A8-9FC3-5BD5-428B-CF46663AC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A583D-24F0-C558-2FB8-DBA31199A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06EF-BC6D-9259-2C35-683E8CFF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9D66F-A5C9-AB83-0614-E8A290B8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A2AA5-AB5B-71E0-2C27-2193EB2F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9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598-C409-803D-A50A-8CD74365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ADE8-2911-EF90-F581-5B173D5EB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DB2A6-6AC4-880F-0F8E-7A348DB85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24C1C-AAE2-28E4-92F3-AB89FA547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672FA-3F3D-2547-5554-BC0C177CD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455BB-C0B5-943A-3E54-2A49173B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BA92A-E9E4-0258-DD2B-FD64E85C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9F4AB-CED7-AE68-F409-9C0BA46C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3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B113-AE69-9767-FAC1-2E783981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39F15-A304-2B77-7460-A4A68652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92864-4862-18EC-78DA-18004C41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C77F4-450C-D75B-BD12-581CBF87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F5AEE-E4C4-B5C9-CBE8-341F285B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D551F-A368-A510-1A36-6793525E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3C1F6-A110-600D-EACB-B06511B1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A93C-8F76-394E-E1F1-808A752B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B7DD-156A-99C6-4932-E744D160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6622-F677-B63D-6F42-AC778B3FF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4D17A-ECCB-EFC7-7FE7-DA95A7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507C1-4C95-A3AB-EA22-2CF96D99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C96D3-19B1-7A32-C62D-26CAC173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2463-BAFF-E218-46FA-F2D7A16E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4C3A1-5937-9D25-D8BB-E5A7CE030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C9575-B2E2-1538-8BC5-9C7D38312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804A9-E58A-201C-AB34-AEA52C71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345B2-774F-040C-C727-70E53F6C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5F793-B8A7-AD89-A470-FD4F7DEA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5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51E84-9CD1-91D9-BBDB-12720C0B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82535-B331-EA2C-BB99-C400C8DF2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0A922-CFBA-D480-E452-C53AD711B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6A87-B18E-4D13-BE20-84159F1D140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330C8-0C4D-BBE5-5AB1-465865999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C549-2DC5-B1A2-947F-356C43378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2CF60-DE0A-4D66-B942-479CB3FF6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0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7D8A6DA-2BE0-8CAB-1002-0AD4B22B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BE1C76-3A8C-8D2B-CCC5-9CBAA1BC0C85}"/>
              </a:ext>
            </a:extLst>
          </p:cNvPr>
          <p:cNvSpPr/>
          <p:nvPr/>
        </p:nvSpPr>
        <p:spPr>
          <a:xfrm>
            <a:off x="2189129" y="2601119"/>
            <a:ext cx="7962900" cy="1655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DBE73-03B2-E568-2CFB-33D46B132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525"/>
            <a:ext cx="9144000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Drainage reorganization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DA71-366F-40B6-32C9-F81BD81B9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epic battle between Rhine and Danube</a:t>
            </a:r>
          </a:p>
        </p:txBody>
      </p:sp>
    </p:spTree>
    <p:extLst>
      <p:ext uri="{BB962C8B-B14F-4D97-AF65-F5344CB8AC3E}">
        <p14:creationId xmlns:p14="http://schemas.microsoft.com/office/powerpoint/2010/main" val="304078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8FA5-69AC-DBF8-4211-FDDFFC97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Wutach</a:t>
            </a:r>
            <a:r>
              <a:rPr lang="en-US" dirty="0"/>
              <a:t> gorge, 160m </a:t>
            </a:r>
            <a:r>
              <a:rPr lang="en-US"/>
              <a:t>incision in 18’000 years</a:t>
            </a:r>
            <a:endParaRPr lang="en-US" dirty="0"/>
          </a:p>
        </p:txBody>
      </p:sp>
      <p:pic>
        <p:nvPicPr>
          <p:cNvPr id="5" name="Content Placeholder 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D8D18FC1-D461-BC2F-5416-17B7B7FA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174" y="1766888"/>
            <a:ext cx="7729944" cy="3757612"/>
          </a:xfrm>
        </p:spPr>
      </p:pic>
      <p:pic>
        <p:nvPicPr>
          <p:cNvPr id="7" name="Picture 6" descr="A river with trees and rocks&#10;&#10;Description automatically generated with medium confidence">
            <a:extLst>
              <a:ext uri="{FF2B5EF4-FFF2-40B4-BE49-F238E27FC236}">
                <a16:creationId xmlns:a16="http://schemas.microsoft.com/office/drawing/2014/main" id="{0B636D3C-BD8B-A2DC-A215-EC43DF4E3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33" y="1505414"/>
            <a:ext cx="6445270" cy="42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2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62544-C610-FDCD-F06E-2E271688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315960"/>
            <a:ext cx="12162574" cy="62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D7B548-2014-8334-2940-9F9ADE27CAD0}"/>
              </a:ext>
            </a:extLst>
          </p:cNvPr>
          <p:cNvSpPr/>
          <p:nvPr/>
        </p:nvSpPr>
        <p:spPr>
          <a:xfrm>
            <a:off x="10117304" y="1341436"/>
            <a:ext cx="204742" cy="229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AA112-977B-3F49-D274-011F971603C6}"/>
              </a:ext>
            </a:extLst>
          </p:cNvPr>
          <p:cNvSpPr txBox="1"/>
          <p:nvPr/>
        </p:nvSpPr>
        <p:spPr>
          <a:xfrm>
            <a:off x="10480373" y="1456292"/>
            <a:ext cx="127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knickpoint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25F27-C24C-CAE5-AE57-8AAADA8A7051}"/>
              </a:ext>
            </a:extLst>
          </p:cNvPr>
          <p:cNvCxnSpPr>
            <a:cxnSpLocks/>
          </p:cNvCxnSpPr>
          <p:nvPr/>
        </p:nvCxnSpPr>
        <p:spPr>
          <a:xfrm flipH="1">
            <a:off x="8849638" y="1640958"/>
            <a:ext cx="1208762" cy="1415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1A5762-A80F-FA29-022A-56F553427C3F}"/>
              </a:ext>
            </a:extLst>
          </p:cNvPr>
          <p:cNvSpPr txBox="1"/>
          <p:nvPr/>
        </p:nvSpPr>
        <p:spPr>
          <a:xfrm>
            <a:off x="8811460" y="1299898"/>
            <a:ext cx="134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Paleoprofile</a:t>
            </a:r>
            <a:r>
              <a:rPr lang="en-US" dirty="0"/>
              <a:t>  of Danube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BBEFC-FC58-4524-DA01-EA804D5F0092}"/>
              </a:ext>
            </a:extLst>
          </p:cNvPr>
          <p:cNvCxnSpPr/>
          <p:nvPr/>
        </p:nvCxnSpPr>
        <p:spPr>
          <a:xfrm>
            <a:off x="9660698" y="2260949"/>
            <a:ext cx="0" cy="15407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836D7B-EA72-576A-655C-78306058A833}"/>
              </a:ext>
            </a:extLst>
          </p:cNvPr>
          <p:cNvSpPr txBox="1"/>
          <p:nvPr/>
        </p:nvSpPr>
        <p:spPr>
          <a:xfrm>
            <a:off x="9588674" y="2410020"/>
            <a:ext cx="189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= same steepness</a:t>
            </a:r>
          </a:p>
        </p:txBody>
      </p:sp>
    </p:spTree>
    <p:extLst>
      <p:ext uri="{BB962C8B-B14F-4D97-AF65-F5344CB8AC3E}">
        <p14:creationId xmlns:p14="http://schemas.microsoft.com/office/powerpoint/2010/main" val="409366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62544-C610-FDCD-F06E-2E271688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315960"/>
            <a:ext cx="12162574" cy="62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D7B548-2014-8334-2940-9F9ADE27CAD0}"/>
              </a:ext>
            </a:extLst>
          </p:cNvPr>
          <p:cNvSpPr/>
          <p:nvPr/>
        </p:nvSpPr>
        <p:spPr>
          <a:xfrm>
            <a:off x="10117304" y="1341436"/>
            <a:ext cx="204742" cy="229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AA112-977B-3F49-D274-011F971603C6}"/>
              </a:ext>
            </a:extLst>
          </p:cNvPr>
          <p:cNvSpPr txBox="1"/>
          <p:nvPr/>
        </p:nvSpPr>
        <p:spPr>
          <a:xfrm>
            <a:off x="10310610" y="1386481"/>
            <a:ext cx="127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knickpoint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25F27-C24C-CAE5-AE57-8AAADA8A7051}"/>
              </a:ext>
            </a:extLst>
          </p:cNvPr>
          <p:cNvCxnSpPr>
            <a:cxnSpLocks/>
          </p:cNvCxnSpPr>
          <p:nvPr/>
        </p:nvCxnSpPr>
        <p:spPr>
          <a:xfrm flipH="1">
            <a:off x="8849638" y="1640958"/>
            <a:ext cx="1208762" cy="1415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1A5762-A80F-FA29-022A-56F553427C3F}"/>
              </a:ext>
            </a:extLst>
          </p:cNvPr>
          <p:cNvSpPr txBox="1"/>
          <p:nvPr/>
        </p:nvSpPr>
        <p:spPr>
          <a:xfrm>
            <a:off x="8811460" y="1299898"/>
            <a:ext cx="134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Paleoprofile</a:t>
            </a:r>
            <a:r>
              <a:rPr lang="en-US" dirty="0"/>
              <a:t>  of Danube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860A-87F6-24F4-DE4A-F3B3FAE273B0}"/>
              </a:ext>
            </a:extLst>
          </p:cNvPr>
          <p:cNvSpPr/>
          <p:nvPr/>
        </p:nvSpPr>
        <p:spPr>
          <a:xfrm>
            <a:off x="9454019" y="2118943"/>
            <a:ext cx="204742" cy="2297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7FA92-5BD7-E599-C6DB-7BE28918B237}"/>
              </a:ext>
            </a:extLst>
          </p:cNvPr>
          <p:cNvSpPr txBox="1"/>
          <p:nvPr/>
        </p:nvSpPr>
        <p:spPr>
          <a:xfrm>
            <a:off x="8545090" y="2118943"/>
            <a:ext cx="127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1A8C7-CCEF-1C98-8DFE-E0093E0BF4D3}"/>
              </a:ext>
            </a:extLst>
          </p:cNvPr>
          <p:cNvSpPr txBox="1"/>
          <p:nvPr/>
        </p:nvSpPr>
        <p:spPr>
          <a:xfrm>
            <a:off x="9556390" y="4928992"/>
            <a:ext cx="181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eroded volume?</a:t>
            </a:r>
          </a:p>
        </p:txBody>
      </p:sp>
    </p:spTree>
    <p:extLst>
      <p:ext uri="{BB962C8B-B14F-4D97-AF65-F5344CB8AC3E}">
        <p14:creationId xmlns:p14="http://schemas.microsoft.com/office/powerpoint/2010/main" val="321914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201B-D21F-B686-3942-763D8D8F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how much erosion occurred?</a:t>
            </a:r>
          </a:p>
        </p:txBody>
      </p:sp>
      <p:sp>
        <p:nvSpPr>
          <p:cNvPr id="6" name="AutoShape 6" descr="geological siting regions stage 1">
            <a:extLst>
              <a:ext uri="{FF2B5EF4-FFF2-40B4-BE49-F238E27FC236}">
                <a16:creationId xmlns:a16="http://schemas.microsoft.com/office/drawing/2014/main" id="{DABED9C5-30B9-C1C5-6A0A-9BA214E8D7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FA7EB5-9DBC-A037-688E-C9C0E3C8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2" y="1690688"/>
            <a:ext cx="5944115" cy="4054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A67F0-B950-F5F9-24F2-90B5721D7D81}"/>
              </a:ext>
            </a:extLst>
          </p:cNvPr>
          <p:cNvSpPr txBox="1"/>
          <p:nvPr/>
        </p:nvSpPr>
        <p:spPr>
          <a:xfrm>
            <a:off x="5324475" y="5863709"/>
            <a:ext cx="101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NAGRA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5AF54-92FC-DD3A-6998-CE43F682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85" y="1935306"/>
            <a:ext cx="4856115" cy="31324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D3EB62-DC57-C837-4C21-DB6D51284031}"/>
              </a:ext>
            </a:extLst>
          </p:cNvPr>
          <p:cNvCxnSpPr>
            <a:cxnSpLocks/>
          </p:cNvCxnSpPr>
          <p:nvPr/>
        </p:nvCxnSpPr>
        <p:spPr>
          <a:xfrm>
            <a:off x="2390775" y="2515537"/>
            <a:ext cx="719136" cy="500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3DA063-23E2-1F80-2DA4-FFF842FE5527}"/>
              </a:ext>
            </a:extLst>
          </p:cNvPr>
          <p:cNvSpPr txBox="1"/>
          <p:nvPr/>
        </p:nvSpPr>
        <p:spPr>
          <a:xfrm>
            <a:off x="6515100" y="5419725"/>
            <a:ext cx="5610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Nuclear waste needs to be safely stored for 1 Mio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Burial depth can’t be too deep (too hot down there to contain waste)</a:t>
            </a:r>
          </a:p>
          <a:p>
            <a:pPr marL="285750" indent="-285750">
              <a:buFontTx/>
              <a:buChar char="-"/>
            </a:pPr>
            <a:r>
              <a:rPr lang="en-US" dirty="0"/>
              <a:t>Erosion could cut into repository and expose waste</a:t>
            </a:r>
          </a:p>
        </p:txBody>
      </p:sp>
    </p:spTree>
    <p:extLst>
      <p:ext uri="{BB962C8B-B14F-4D97-AF65-F5344CB8AC3E}">
        <p14:creationId xmlns:p14="http://schemas.microsoft.com/office/powerpoint/2010/main" val="352203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7B5-8905-93C2-DF72-E4821ADC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365125"/>
            <a:ext cx="4343400" cy="2168525"/>
          </a:xfrm>
        </p:spPr>
        <p:txBody>
          <a:bodyPr>
            <a:normAutofit fontScale="90000"/>
          </a:bodyPr>
          <a:lstStyle/>
          <a:p>
            <a:r>
              <a:rPr lang="en-US" dirty="0"/>
              <a:t>Drainage network of southwestern Germany 4 Mio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B83F-5B3A-E3D4-B4E9-87641E3D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174" y="6299993"/>
            <a:ext cx="2124075" cy="385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Simon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F6D7C-2B24-4B3A-1F39-AB358D51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1" y="365125"/>
            <a:ext cx="6195597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7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7B5-8905-93C2-DF72-E4821ADC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365125"/>
            <a:ext cx="4343400" cy="2168525"/>
          </a:xfrm>
        </p:spPr>
        <p:txBody>
          <a:bodyPr>
            <a:normAutofit fontScale="90000"/>
          </a:bodyPr>
          <a:lstStyle/>
          <a:p>
            <a:r>
              <a:rPr lang="en-US" dirty="0"/>
              <a:t>Drainage network of southwestern Germany 3 Mio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B83F-5B3A-E3D4-B4E9-87641E3D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174" y="6299993"/>
            <a:ext cx="2124075" cy="385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Simon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3202-5671-60D1-C842-01335FB4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0" y="228322"/>
            <a:ext cx="6348010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6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7B5-8905-93C2-DF72-E4821ADC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365125"/>
            <a:ext cx="4343400" cy="2168525"/>
          </a:xfrm>
        </p:spPr>
        <p:txBody>
          <a:bodyPr>
            <a:normAutofit fontScale="90000"/>
          </a:bodyPr>
          <a:lstStyle/>
          <a:p>
            <a:r>
              <a:rPr lang="en-US" dirty="0"/>
              <a:t>Drainage network of southwestern Germany 2 Mio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B83F-5B3A-E3D4-B4E9-87641E3D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174" y="6299993"/>
            <a:ext cx="2124075" cy="385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Simon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3202-5671-60D1-C842-01335FB4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0" y="228322"/>
            <a:ext cx="6348010" cy="6401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7469C-13E4-DA85-050D-12E4438A8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0" y="296907"/>
            <a:ext cx="6233700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4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7D8A6DA-2BE0-8CAB-1002-0AD4B22B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BE1C76-3A8C-8D2B-CCC5-9CBAA1BC0C85}"/>
              </a:ext>
            </a:extLst>
          </p:cNvPr>
          <p:cNvSpPr/>
          <p:nvPr/>
        </p:nvSpPr>
        <p:spPr>
          <a:xfrm>
            <a:off x="2266950" y="0"/>
            <a:ext cx="7962900" cy="10763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DBE73-03B2-E568-2CFB-33D46B132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6" y="121443"/>
            <a:ext cx="9144000" cy="8334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Donauversickerung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0570F0-FACE-3216-B1BA-EDB93C4D1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4AF2-EA97-8E78-B13C-BC5A404C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09A1D33-A3D9-F23E-AA0E-4E8A989B8C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7" y="956339"/>
            <a:ext cx="3952270" cy="493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0F579D6-87E7-7FE6-F34A-A8D1D380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36" y="112630"/>
            <a:ext cx="4982554" cy="33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25CA7-44C5-80F7-F58B-EE14EA72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570" y="4048852"/>
            <a:ext cx="6231448" cy="1955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25CE00-6F76-9155-3F9E-FAC9E164EA7A}"/>
              </a:ext>
            </a:extLst>
          </p:cNvPr>
          <p:cNvSpPr txBox="1"/>
          <p:nvPr/>
        </p:nvSpPr>
        <p:spPr>
          <a:xfrm>
            <a:off x="6200774" y="6262585"/>
            <a:ext cx="551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underground river capture of Upper Danube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BD22-4121-B6F1-2840-2ADC1790EDEC}"/>
              </a:ext>
            </a:extLst>
          </p:cNvPr>
          <p:cNvSpPr txBox="1"/>
          <p:nvPr/>
        </p:nvSpPr>
        <p:spPr>
          <a:xfrm>
            <a:off x="9182100" y="3524250"/>
            <a:ext cx="175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Kaess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97336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CF15-BC7C-B192-5EBA-7A809194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3F4E70-2CE5-3E79-EAAE-AB44B5624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740025"/>
            <a:ext cx="5985781" cy="3365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A017E-C65F-2904-24BF-7E6478D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9" y="456972"/>
            <a:ext cx="5105842" cy="5258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C654E-81ED-A9FB-CE8F-7504DF23F5FD}"/>
              </a:ext>
            </a:extLst>
          </p:cNvPr>
          <p:cNvSpPr txBox="1"/>
          <p:nvPr/>
        </p:nvSpPr>
        <p:spPr>
          <a:xfrm>
            <a:off x="4344210" y="5530562"/>
            <a:ext cx="175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Kaess</a:t>
            </a:r>
            <a:r>
              <a:rPr lang="en-US" dirty="0"/>
              <a:t>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56D21-E681-A2A2-776C-7BA530D93F4A}"/>
              </a:ext>
            </a:extLst>
          </p:cNvPr>
          <p:cNvSpPr txBox="1"/>
          <p:nvPr/>
        </p:nvSpPr>
        <p:spPr>
          <a:xfrm>
            <a:off x="6924675" y="1084262"/>
            <a:ext cx="3914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drainage reorganization continues!</a:t>
            </a:r>
          </a:p>
          <a:p>
            <a:endParaRPr lang="en-US" dirty="0"/>
          </a:p>
          <a:p>
            <a:r>
              <a:rPr lang="en-US" dirty="0"/>
              <a:t>When will a new equilibrium be accomplished?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66D4-06DC-EA15-D82E-B29FDCF5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6CC2-1396-2219-A260-4B5B059B0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Base level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lowest elevation to which a river flows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, and dictates the lowest elevation to which it can erode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Ultimate base level = sea level (not always!)</a:t>
            </a: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Local base level = local depositional basin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7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4275-738D-9418-C9D0-2C4D58AA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C678-9B2E-5EF2-75D5-AE9651AD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erode more when they are </a:t>
            </a:r>
          </a:p>
          <a:p>
            <a:pPr lvl="1"/>
            <a:r>
              <a:rPr lang="en-US" dirty="0"/>
              <a:t>Steeper</a:t>
            </a:r>
          </a:p>
          <a:p>
            <a:pPr lvl="1"/>
            <a:r>
              <a:rPr lang="en-US" dirty="0"/>
              <a:t>Have more drainage area/discharge</a:t>
            </a:r>
          </a:p>
          <a:p>
            <a:pPr lvl="1"/>
            <a:endParaRPr lang="en-US" dirty="0"/>
          </a:p>
          <a:p>
            <a:r>
              <a:rPr lang="en-US" dirty="0"/>
              <a:t>Chi integrates upstream </a:t>
            </a:r>
            <a:r>
              <a:rPr lang="en-US" dirty="0">
                <a:sym typeface="Wingdings" panose="05000000000000000000" pitchFamily="2" charset="2"/>
              </a:rPr>
              <a:t> long stream  high chi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Chi is reciprocal of drainage area  more drainage area  lower chi</a:t>
            </a:r>
          </a:p>
        </p:txBody>
      </p:sp>
    </p:spTree>
    <p:extLst>
      <p:ext uri="{BB962C8B-B14F-4D97-AF65-F5344CB8AC3E}">
        <p14:creationId xmlns:p14="http://schemas.microsoft.com/office/powerpoint/2010/main" val="396279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4275-738D-9418-C9D0-2C4D58AA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C678-9B2E-5EF2-75D5-AE9651AD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Streams erode more when they are </a:t>
            </a:r>
          </a:p>
          <a:p>
            <a:pPr lvl="1"/>
            <a:r>
              <a:rPr lang="en-US" dirty="0"/>
              <a:t>Steeper</a:t>
            </a:r>
          </a:p>
          <a:p>
            <a:pPr lvl="1"/>
            <a:r>
              <a:rPr lang="en-US" dirty="0"/>
              <a:t>Have more drainage area/discharge</a:t>
            </a:r>
          </a:p>
          <a:p>
            <a:r>
              <a:rPr lang="en-US" dirty="0"/>
              <a:t>Chi integrates upstream </a:t>
            </a:r>
            <a:r>
              <a:rPr lang="en-US" dirty="0">
                <a:sym typeface="Wingdings" panose="05000000000000000000" pitchFamily="2" charset="2"/>
              </a:rPr>
              <a:t> long stream  high chi</a:t>
            </a:r>
          </a:p>
          <a:p>
            <a:r>
              <a:rPr lang="en-US" dirty="0">
                <a:sym typeface="Wingdings" panose="05000000000000000000" pitchFamily="2" charset="2"/>
              </a:rPr>
              <a:t>Chi is reciprocal of drainage area  more drainage area  lower chi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48208B-4CA9-C5A8-8331-9A451AB34E2A}"/>
              </a:ext>
            </a:extLst>
          </p:cNvPr>
          <p:cNvSpPr/>
          <p:nvPr/>
        </p:nvSpPr>
        <p:spPr>
          <a:xfrm>
            <a:off x="1990725" y="3876675"/>
            <a:ext cx="2724965" cy="2600325"/>
          </a:xfrm>
          <a:custGeom>
            <a:avLst/>
            <a:gdLst>
              <a:gd name="connsiteX0" fmla="*/ 0 w 2724965"/>
              <a:gd name="connsiteY0" fmla="*/ 2600325 h 2600325"/>
              <a:gd name="connsiteX1" fmla="*/ 0 w 2724965"/>
              <a:gd name="connsiteY1" fmla="*/ 2600325 h 2600325"/>
              <a:gd name="connsiteX2" fmla="*/ 95250 w 2724965"/>
              <a:gd name="connsiteY2" fmla="*/ 2495550 h 2600325"/>
              <a:gd name="connsiteX3" fmla="*/ 114300 w 2724965"/>
              <a:gd name="connsiteY3" fmla="*/ 2428875 h 2600325"/>
              <a:gd name="connsiteX4" fmla="*/ 219075 w 2724965"/>
              <a:gd name="connsiteY4" fmla="*/ 2266950 h 2600325"/>
              <a:gd name="connsiteX5" fmla="*/ 247650 w 2724965"/>
              <a:gd name="connsiteY5" fmla="*/ 2190750 h 2600325"/>
              <a:gd name="connsiteX6" fmla="*/ 285750 w 2724965"/>
              <a:gd name="connsiteY6" fmla="*/ 2076450 h 2600325"/>
              <a:gd name="connsiteX7" fmla="*/ 314325 w 2724965"/>
              <a:gd name="connsiteY7" fmla="*/ 2057400 h 2600325"/>
              <a:gd name="connsiteX8" fmla="*/ 381000 w 2724965"/>
              <a:gd name="connsiteY8" fmla="*/ 1943100 h 2600325"/>
              <a:gd name="connsiteX9" fmla="*/ 409575 w 2724965"/>
              <a:gd name="connsiteY9" fmla="*/ 1838325 h 2600325"/>
              <a:gd name="connsiteX10" fmla="*/ 428625 w 2724965"/>
              <a:gd name="connsiteY10" fmla="*/ 1733550 h 2600325"/>
              <a:gd name="connsiteX11" fmla="*/ 485775 w 2724965"/>
              <a:gd name="connsiteY11" fmla="*/ 1685925 h 2600325"/>
              <a:gd name="connsiteX12" fmla="*/ 504825 w 2724965"/>
              <a:gd name="connsiteY12" fmla="*/ 1609725 h 2600325"/>
              <a:gd name="connsiteX13" fmla="*/ 523875 w 2724965"/>
              <a:gd name="connsiteY13" fmla="*/ 1543050 h 2600325"/>
              <a:gd name="connsiteX14" fmla="*/ 533400 w 2724965"/>
              <a:gd name="connsiteY14" fmla="*/ 1457325 h 2600325"/>
              <a:gd name="connsiteX15" fmla="*/ 600075 w 2724965"/>
              <a:gd name="connsiteY15" fmla="*/ 1323975 h 2600325"/>
              <a:gd name="connsiteX16" fmla="*/ 628650 w 2724965"/>
              <a:gd name="connsiteY16" fmla="*/ 1247775 h 2600325"/>
              <a:gd name="connsiteX17" fmla="*/ 685800 w 2724965"/>
              <a:gd name="connsiteY17" fmla="*/ 1057275 h 2600325"/>
              <a:gd name="connsiteX18" fmla="*/ 781050 w 2724965"/>
              <a:gd name="connsiteY18" fmla="*/ 914400 h 2600325"/>
              <a:gd name="connsiteX19" fmla="*/ 819150 w 2724965"/>
              <a:gd name="connsiteY19" fmla="*/ 838200 h 2600325"/>
              <a:gd name="connsiteX20" fmla="*/ 1000125 w 2724965"/>
              <a:gd name="connsiteY20" fmla="*/ 666750 h 2600325"/>
              <a:gd name="connsiteX21" fmla="*/ 1104900 w 2724965"/>
              <a:gd name="connsiteY21" fmla="*/ 533400 h 2600325"/>
              <a:gd name="connsiteX22" fmla="*/ 1276350 w 2724965"/>
              <a:gd name="connsiteY22" fmla="*/ 428625 h 2600325"/>
              <a:gd name="connsiteX23" fmla="*/ 1323975 w 2724965"/>
              <a:gd name="connsiteY23" fmla="*/ 371475 h 2600325"/>
              <a:gd name="connsiteX24" fmla="*/ 1504950 w 2724965"/>
              <a:gd name="connsiteY24" fmla="*/ 276225 h 2600325"/>
              <a:gd name="connsiteX25" fmla="*/ 1647825 w 2724965"/>
              <a:gd name="connsiteY25" fmla="*/ 200025 h 2600325"/>
              <a:gd name="connsiteX26" fmla="*/ 1771650 w 2724965"/>
              <a:gd name="connsiteY26" fmla="*/ 171450 h 2600325"/>
              <a:gd name="connsiteX27" fmla="*/ 1990725 w 2724965"/>
              <a:gd name="connsiteY27" fmla="*/ 66675 h 2600325"/>
              <a:gd name="connsiteX28" fmla="*/ 2219325 w 2724965"/>
              <a:gd name="connsiteY28" fmla="*/ 28575 h 2600325"/>
              <a:gd name="connsiteX29" fmla="*/ 2352675 w 2724965"/>
              <a:gd name="connsiteY29" fmla="*/ 0 h 2600325"/>
              <a:gd name="connsiteX30" fmla="*/ 2705100 w 2724965"/>
              <a:gd name="connsiteY30" fmla="*/ 19050 h 2600325"/>
              <a:gd name="connsiteX31" fmla="*/ 2724150 w 2724965"/>
              <a:gd name="connsiteY31" fmla="*/ 85725 h 2600325"/>
              <a:gd name="connsiteX32" fmla="*/ 2676525 w 2724965"/>
              <a:gd name="connsiteY32" fmla="*/ 466725 h 2600325"/>
              <a:gd name="connsiteX33" fmla="*/ 2619375 w 2724965"/>
              <a:gd name="connsiteY33" fmla="*/ 523875 h 2600325"/>
              <a:gd name="connsiteX34" fmla="*/ 2543175 w 2724965"/>
              <a:gd name="connsiteY34" fmla="*/ 552450 h 2600325"/>
              <a:gd name="connsiteX35" fmla="*/ 2352675 w 2724965"/>
              <a:gd name="connsiteY35" fmla="*/ 657225 h 2600325"/>
              <a:gd name="connsiteX36" fmla="*/ 2181225 w 2724965"/>
              <a:gd name="connsiteY36" fmla="*/ 733425 h 2600325"/>
              <a:gd name="connsiteX37" fmla="*/ 1924050 w 2724965"/>
              <a:gd name="connsiteY37" fmla="*/ 895350 h 2600325"/>
              <a:gd name="connsiteX38" fmla="*/ 1724025 w 2724965"/>
              <a:gd name="connsiteY38" fmla="*/ 1000125 h 2600325"/>
              <a:gd name="connsiteX39" fmla="*/ 1628775 w 2724965"/>
              <a:gd name="connsiteY39" fmla="*/ 1047750 h 2600325"/>
              <a:gd name="connsiteX40" fmla="*/ 1543050 w 2724965"/>
              <a:gd name="connsiteY40" fmla="*/ 1123950 h 2600325"/>
              <a:gd name="connsiteX41" fmla="*/ 1409700 w 2724965"/>
              <a:gd name="connsiteY41" fmla="*/ 1219200 h 2600325"/>
              <a:gd name="connsiteX42" fmla="*/ 1200150 w 2724965"/>
              <a:gd name="connsiteY42" fmla="*/ 1562100 h 2600325"/>
              <a:gd name="connsiteX43" fmla="*/ 1076325 w 2724965"/>
              <a:gd name="connsiteY43" fmla="*/ 1724025 h 2600325"/>
              <a:gd name="connsiteX44" fmla="*/ 1019175 w 2724965"/>
              <a:gd name="connsiteY44" fmla="*/ 1800225 h 2600325"/>
              <a:gd name="connsiteX45" fmla="*/ 952500 w 2724965"/>
              <a:gd name="connsiteY45" fmla="*/ 1905000 h 2600325"/>
              <a:gd name="connsiteX46" fmla="*/ 790575 w 2724965"/>
              <a:gd name="connsiteY46" fmla="*/ 2057400 h 2600325"/>
              <a:gd name="connsiteX47" fmla="*/ 733425 w 2724965"/>
              <a:gd name="connsiteY47" fmla="*/ 2152650 h 2600325"/>
              <a:gd name="connsiteX48" fmla="*/ 647700 w 2724965"/>
              <a:gd name="connsiteY48" fmla="*/ 2247900 h 2600325"/>
              <a:gd name="connsiteX49" fmla="*/ 581025 w 2724965"/>
              <a:gd name="connsiteY49" fmla="*/ 2333625 h 2600325"/>
              <a:gd name="connsiteX50" fmla="*/ 400050 w 2724965"/>
              <a:gd name="connsiteY50" fmla="*/ 2457450 h 2600325"/>
              <a:gd name="connsiteX51" fmla="*/ 323850 w 2724965"/>
              <a:gd name="connsiteY51" fmla="*/ 2514600 h 2600325"/>
              <a:gd name="connsiteX52" fmla="*/ 161925 w 2724965"/>
              <a:gd name="connsiteY52" fmla="*/ 2581275 h 2600325"/>
              <a:gd name="connsiteX53" fmla="*/ 66675 w 2724965"/>
              <a:gd name="connsiteY53" fmla="*/ 2590800 h 2600325"/>
              <a:gd name="connsiteX54" fmla="*/ 0 w 2724965"/>
              <a:gd name="connsiteY54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24965" h="2600325">
                <a:moveTo>
                  <a:pt x="0" y="2600325"/>
                </a:moveTo>
                <a:lnTo>
                  <a:pt x="0" y="2600325"/>
                </a:lnTo>
                <a:cubicBezTo>
                  <a:pt x="2762" y="2597563"/>
                  <a:pt x="82258" y="2528029"/>
                  <a:pt x="95250" y="2495550"/>
                </a:cubicBezTo>
                <a:cubicBezTo>
                  <a:pt x="103834" y="2474089"/>
                  <a:pt x="103075" y="2449081"/>
                  <a:pt x="114300" y="2428875"/>
                </a:cubicBezTo>
                <a:cubicBezTo>
                  <a:pt x="213046" y="2251132"/>
                  <a:pt x="166246" y="2390218"/>
                  <a:pt x="219075" y="2266950"/>
                </a:cubicBezTo>
                <a:cubicBezTo>
                  <a:pt x="229761" y="2242016"/>
                  <a:pt x="238689" y="2216354"/>
                  <a:pt x="247650" y="2190750"/>
                </a:cubicBezTo>
                <a:cubicBezTo>
                  <a:pt x="260917" y="2152844"/>
                  <a:pt x="267789" y="2112371"/>
                  <a:pt x="285750" y="2076450"/>
                </a:cubicBezTo>
                <a:cubicBezTo>
                  <a:pt x="290870" y="2066211"/>
                  <a:pt x="306230" y="2065495"/>
                  <a:pt x="314325" y="2057400"/>
                </a:cubicBezTo>
                <a:cubicBezTo>
                  <a:pt x="340541" y="2031184"/>
                  <a:pt x="370500" y="1971601"/>
                  <a:pt x="381000" y="1943100"/>
                </a:cubicBezTo>
                <a:cubicBezTo>
                  <a:pt x="393515" y="1909131"/>
                  <a:pt x="401552" y="1873625"/>
                  <a:pt x="409575" y="1838325"/>
                </a:cubicBezTo>
                <a:cubicBezTo>
                  <a:pt x="417442" y="1803710"/>
                  <a:pt x="412750" y="1765300"/>
                  <a:pt x="428625" y="1733550"/>
                </a:cubicBezTo>
                <a:cubicBezTo>
                  <a:pt x="439715" y="1711370"/>
                  <a:pt x="466725" y="1701800"/>
                  <a:pt x="485775" y="1685925"/>
                </a:cubicBezTo>
                <a:cubicBezTo>
                  <a:pt x="492125" y="1660525"/>
                  <a:pt x="498079" y="1635023"/>
                  <a:pt x="504825" y="1609725"/>
                </a:cubicBezTo>
                <a:cubicBezTo>
                  <a:pt x="510781" y="1587391"/>
                  <a:pt x="519615" y="1565768"/>
                  <a:pt x="523875" y="1543050"/>
                </a:cubicBezTo>
                <a:cubicBezTo>
                  <a:pt x="529173" y="1514792"/>
                  <a:pt x="523955" y="1484480"/>
                  <a:pt x="533400" y="1457325"/>
                </a:cubicBezTo>
                <a:cubicBezTo>
                  <a:pt x="549726" y="1410387"/>
                  <a:pt x="579510" y="1369217"/>
                  <a:pt x="600075" y="1323975"/>
                </a:cubicBezTo>
                <a:cubicBezTo>
                  <a:pt x="611300" y="1299279"/>
                  <a:pt x="620559" y="1273667"/>
                  <a:pt x="628650" y="1247775"/>
                </a:cubicBezTo>
                <a:cubicBezTo>
                  <a:pt x="656284" y="1159345"/>
                  <a:pt x="641194" y="1155408"/>
                  <a:pt x="685800" y="1057275"/>
                </a:cubicBezTo>
                <a:cubicBezTo>
                  <a:pt x="763428" y="886493"/>
                  <a:pt x="714319" y="1022838"/>
                  <a:pt x="781050" y="914400"/>
                </a:cubicBezTo>
                <a:cubicBezTo>
                  <a:pt x="795933" y="890215"/>
                  <a:pt x="800334" y="859470"/>
                  <a:pt x="819150" y="838200"/>
                </a:cubicBezTo>
                <a:cubicBezTo>
                  <a:pt x="874208" y="775960"/>
                  <a:pt x="948785" y="732091"/>
                  <a:pt x="1000125" y="666750"/>
                </a:cubicBezTo>
                <a:cubicBezTo>
                  <a:pt x="1035050" y="622300"/>
                  <a:pt x="1064928" y="573372"/>
                  <a:pt x="1104900" y="533400"/>
                </a:cubicBezTo>
                <a:cubicBezTo>
                  <a:pt x="1152306" y="485994"/>
                  <a:pt x="1217590" y="458005"/>
                  <a:pt x="1276350" y="428625"/>
                </a:cubicBezTo>
                <a:cubicBezTo>
                  <a:pt x="1292225" y="409575"/>
                  <a:pt x="1304611" y="386966"/>
                  <a:pt x="1323975" y="371475"/>
                </a:cubicBezTo>
                <a:cubicBezTo>
                  <a:pt x="1390880" y="317951"/>
                  <a:pt x="1431974" y="312713"/>
                  <a:pt x="1504950" y="276225"/>
                </a:cubicBezTo>
                <a:cubicBezTo>
                  <a:pt x="1546100" y="255650"/>
                  <a:pt x="1604401" y="214500"/>
                  <a:pt x="1647825" y="200025"/>
                </a:cubicBezTo>
                <a:cubicBezTo>
                  <a:pt x="1688011" y="186630"/>
                  <a:pt x="1730375" y="180975"/>
                  <a:pt x="1771650" y="171450"/>
                </a:cubicBezTo>
                <a:cubicBezTo>
                  <a:pt x="1867252" y="115682"/>
                  <a:pt x="1887296" y="94883"/>
                  <a:pt x="1990725" y="66675"/>
                </a:cubicBezTo>
                <a:cubicBezTo>
                  <a:pt x="2033471" y="55017"/>
                  <a:pt x="2181724" y="35538"/>
                  <a:pt x="2219325" y="28575"/>
                </a:cubicBezTo>
                <a:cubicBezTo>
                  <a:pt x="2264024" y="20297"/>
                  <a:pt x="2308225" y="9525"/>
                  <a:pt x="2352675" y="0"/>
                </a:cubicBezTo>
                <a:cubicBezTo>
                  <a:pt x="2470150" y="6350"/>
                  <a:pt x="2590466" y="-7404"/>
                  <a:pt x="2705100" y="19050"/>
                </a:cubicBezTo>
                <a:cubicBezTo>
                  <a:pt x="2727622" y="24247"/>
                  <a:pt x="2725622" y="62658"/>
                  <a:pt x="2724150" y="85725"/>
                </a:cubicBezTo>
                <a:cubicBezTo>
                  <a:pt x="2715997" y="213453"/>
                  <a:pt x="2706292" y="342246"/>
                  <a:pt x="2676525" y="466725"/>
                </a:cubicBezTo>
                <a:cubicBezTo>
                  <a:pt x="2670259" y="492927"/>
                  <a:pt x="2642037" y="509307"/>
                  <a:pt x="2619375" y="523875"/>
                </a:cubicBezTo>
                <a:cubicBezTo>
                  <a:pt x="2596556" y="538544"/>
                  <a:pt x="2567438" y="540318"/>
                  <a:pt x="2543175" y="552450"/>
                </a:cubicBezTo>
                <a:cubicBezTo>
                  <a:pt x="2199454" y="724311"/>
                  <a:pt x="2690072" y="500577"/>
                  <a:pt x="2352675" y="657225"/>
                </a:cubicBezTo>
                <a:cubicBezTo>
                  <a:pt x="2295950" y="683561"/>
                  <a:pt x="2234149" y="700103"/>
                  <a:pt x="2181225" y="733425"/>
                </a:cubicBezTo>
                <a:cubicBezTo>
                  <a:pt x="2095500" y="787400"/>
                  <a:pt x="2017161" y="855445"/>
                  <a:pt x="1924050" y="895350"/>
                </a:cubicBezTo>
                <a:cubicBezTo>
                  <a:pt x="1791135" y="952313"/>
                  <a:pt x="1918986" y="894521"/>
                  <a:pt x="1724025" y="1000125"/>
                </a:cubicBezTo>
                <a:cubicBezTo>
                  <a:pt x="1692812" y="1017032"/>
                  <a:pt x="1658071" y="1027705"/>
                  <a:pt x="1628775" y="1047750"/>
                </a:cubicBezTo>
                <a:cubicBezTo>
                  <a:pt x="1597222" y="1069339"/>
                  <a:pt x="1572562" y="1099646"/>
                  <a:pt x="1543050" y="1123950"/>
                </a:cubicBezTo>
                <a:cubicBezTo>
                  <a:pt x="1492838" y="1165301"/>
                  <a:pt x="1461319" y="1184787"/>
                  <a:pt x="1409700" y="1219200"/>
                </a:cubicBezTo>
                <a:cubicBezTo>
                  <a:pt x="1339376" y="1339756"/>
                  <a:pt x="1280593" y="1451012"/>
                  <a:pt x="1200150" y="1562100"/>
                </a:cubicBezTo>
                <a:cubicBezTo>
                  <a:pt x="1160298" y="1617134"/>
                  <a:pt x="1117439" y="1669927"/>
                  <a:pt x="1076325" y="1724025"/>
                </a:cubicBezTo>
                <a:cubicBezTo>
                  <a:pt x="1057114" y="1749303"/>
                  <a:pt x="1036221" y="1773439"/>
                  <a:pt x="1019175" y="1800225"/>
                </a:cubicBezTo>
                <a:cubicBezTo>
                  <a:pt x="996950" y="1835150"/>
                  <a:pt x="979311" y="1873458"/>
                  <a:pt x="952500" y="1905000"/>
                </a:cubicBezTo>
                <a:cubicBezTo>
                  <a:pt x="892706" y="1975346"/>
                  <a:pt x="844174" y="1987308"/>
                  <a:pt x="790575" y="2057400"/>
                </a:cubicBezTo>
                <a:cubicBezTo>
                  <a:pt x="768083" y="2086812"/>
                  <a:pt x="755641" y="2123029"/>
                  <a:pt x="733425" y="2152650"/>
                </a:cubicBezTo>
                <a:cubicBezTo>
                  <a:pt x="707796" y="2186822"/>
                  <a:pt x="675214" y="2215227"/>
                  <a:pt x="647700" y="2247900"/>
                </a:cubicBezTo>
                <a:cubicBezTo>
                  <a:pt x="624382" y="2275590"/>
                  <a:pt x="605836" y="2307264"/>
                  <a:pt x="581025" y="2333625"/>
                </a:cubicBezTo>
                <a:cubicBezTo>
                  <a:pt x="477626" y="2443486"/>
                  <a:pt x="521272" y="2383370"/>
                  <a:pt x="400050" y="2457450"/>
                </a:cubicBezTo>
                <a:cubicBezTo>
                  <a:pt x="372958" y="2474006"/>
                  <a:pt x="350774" y="2497773"/>
                  <a:pt x="323850" y="2514600"/>
                </a:cubicBezTo>
                <a:cubicBezTo>
                  <a:pt x="283288" y="2539951"/>
                  <a:pt x="208215" y="2571530"/>
                  <a:pt x="161925" y="2581275"/>
                </a:cubicBezTo>
                <a:cubicBezTo>
                  <a:pt x="130701" y="2587848"/>
                  <a:pt x="98303" y="2586583"/>
                  <a:pt x="66675" y="2590800"/>
                </a:cubicBezTo>
                <a:lnTo>
                  <a:pt x="0" y="26003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1A7F7D2-A858-8774-7A45-5EA1B7AF0102}"/>
              </a:ext>
            </a:extLst>
          </p:cNvPr>
          <p:cNvSpPr/>
          <p:nvPr/>
        </p:nvSpPr>
        <p:spPr>
          <a:xfrm>
            <a:off x="6405884" y="3810000"/>
            <a:ext cx="3214366" cy="2609850"/>
          </a:xfrm>
          <a:custGeom>
            <a:avLst/>
            <a:gdLst>
              <a:gd name="connsiteX0" fmla="*/ 623566 w 3214366"/>
              <a:gd name="connsiteY0" fmla="*/ 2552700 h 2609850"/>
              <a:gd name="connsiteX1" fmla="*/ 623566 w 3214366"/>
              <a:gd name="connsiteY1" fmla="*/ 2552700 h 2609850"/>
              <a:gd name="connsiteX2" fmla="*/ 671191 w 3214366"/>
              <a:gd name="connsiteY2" fmla="*/ 2486025 h 2609850"/>
              <a:gd name="connsiteX3" fmla="*/ 680716 w 3214366"/>
              <a:gd name="connsiteY3" fmla="*/ 2428875 h 2609850"/>
              <a:gd name="connsiteX4" fmla="*/ 699766 w 3214366"/>
              <a:gd name="connsiteY4" fmla="*/ 2381250 h 2609850"/>
              <a:gd name="connsiteX5" fmla="*/ 661666 w 3214366"/>
              <a:gd name="connsiteY5" fmla="*/ 2019300 h 2609850"/>
              <a:gd name="connsiteX6" fmla="*/ 528316 w 3214366"/>
              <a:gd name="connsiteY6" fmla="*/ 1866900 h 2609850"/>
              <a:gd name="connsiteX7" fmla="*/ 280666 w 3214366"/>
              <a:gd name="connsiteY7" fmla="*/ 1628775 h 2609850"/>
              <a:gd name="connsiteX8" fmla="*/ 223516 w 3214366"/>
              <a:gd name="connsiteY8" fmla="*/ 1533525 h 2609850"/>
              <a:gd name="connsiteX9" fmla="*/ 137791 w 3214366"/>
              <a:gd name="connsiteY9" fmla="*/ 1438275 h 2609850"/>
              <a:gd name="connsiteX10" fmla="*/ 42541 w 3214366"/>
              <a:gd name="connsiteY10" fmla="*/ 1257300 h 2609850"/>
              <a:gd name="connsiteX11" fmla="*/ 33016 w 3214366"/>
              <a:gd name="connsiteY11" fmla="*/ 1181100 h 2609850"/>
              <a:gd name="connsiteX12" fmla="*/ 4441 w 3214366"/>
              <a:gd name="connsiteY12" fmla="*/ 1104900 h 2609850"/>
              <a:gd name="connsiteX13" fmla="*/ 13966 w 3214366"/>
              <a:gd name="connsiteY13" fmla="*/ 790575 h 2609850"/>
              <a:gd name="connsiteX14" fmla="*/ 80641 w 3214366"/>
              <a:gd name="connsiteY14" fmla="*/ 695325 h 2609850"/>
              <a:gd name="connsiteX15" fmla="*/ 194941 w 3214366"/>
              <a:gd name="connsiteY15" fmla="*/ 590550 h 2609850"/>
              <a:gd name="connsiteX16" fmla="*/ 337816 w 3214366"/>
              <a:gd name="connsiteY16" fmla="*/ 457200 h 2609850"/>
              <a:gd name="connsiteX17" fmla="*/ 614041 w 3214366"/>
              <a:gd name="connsiteY17" fmla="*/ 276225 h 2609850"/>
              <a:gd name="connsiteX18" fmla="*/ 699766 w 3214366"/>
              <a:gd name="connsiteY18" fmla="*/ 219075 h 2609850"/>
              <a:gd name="connsiteX19" fmla="*/ 1004566 w 3214366"/>
              <a:gd name="connsiteY19" fmla="*/ 114300 h 2609850"/>
              <a:gd name="connsiteX20" fmla="*/ 1537966 w 3214366"/>
              <a:gd name="connsiteY20" fmla="*/ 28575 h 2609850"/>
              <a:gd name="connsiteX21" fmla="*/ 1814191 w 3214366"/>
              <a:gd name="connsiteY21" fmla="*/ 0 h 2609850"/>
              <a:gd name="connsiteX22" fmla="*/ 2376166 w 3214366"/>
              <a:gd name="connsiteY22" fmla="*/ 19050 h 2609850"/>
              <a:gd name="connsiteX23" fmla="*/ 2538091 w 3214366"/>
              <a:gd name="connsiteY23" fmla="*/ 104775 h 2609850"/>
              <a:gd name="connsiteX24" fmla="*/ 2919091 w 3214366"/>
              <a:gd name="connsiteY24" fmla="*/ 371475 h 2609850"/>
              <a:gd name="connsiteX25" fmla="*/ 3042916 w 3214366"/>
              <a:gd name="connsiteY25" fmla="*/ 561975 h 2609850"/>
              <a:gd name="connsiteX26" fmla="*/ 3109591 w 3214366"/>
              <a:gd name="connsiteY26" fmla="*/ 638175 h 2609850"/>
              <a:gd name="connsiteX27" fmla="*/ 3176266 w 3214366"/>
              <a:gd name="connsiteY27" fmla="*/ 809625 h 2609850"/>
              <a:gd name="connsiteX28" fmla="*/ 3214366 w 3214366"/>
              <a:gd name="connsiteY28" fmla="*/ 952500 h 2609850"/>
              <a:gd name="connsiteX29" fmla="*/ 3204841 w 3214366"/>
              <a:gd name="connsiteY29" fmla="*/ 1352550 h 2609850"/>
              <a:gd name="connsiteX30" fmla="*/ 3195316 w 3214366"/>
              <a:gd name="connsiteY30" fmla="*/ 1581150 h 2609850"/>
              <a:gd name="connsiteX31" fmla="*/ 3100066 w 3214366"/>
              <a:gd name="connsiteY31" fmla="*/ 1771650 h 2609850"/>
              <a:gd name="connsiteX32" fmla="*/ 2900041 w 3214366"/>
              <a:gd name="connsiteY32" fmla="*/ 1990725 h 2609850"/>
              <a:gd name="connsiteX33" fmla="*/ 2614291 w 3214366"/>
              <a:gd name="connsiteY33" fmla="*/ 2076450 h 2609850"/>
              <a:gd name="connsiteX34" fmla="*/ 2509516 w 3214366"/>
              <a:gd name="connsiteY34" fmla="*/ 2085975 h 2609850"/>
              <a:gd name="connsiteX35" fmla="*/ 2338066 w 3214366"/>
              <a:gd name="connsiteY35" fmla="*/ 2105025 h 2609850"/>
              <a:gd name="connsiteX36" fmla="*/ 2176141 w 3214366"/>
              <a:gd name="connsiteY36" fmla="*/ 2114550 h 2609850"/>
              <a:gd name="connsiteX37" fmla="*/ 1985641 w 3214366"/>
              <a:gd name="connsiteY37" fmla="*/ 2133600 h 2609850"/>
              <a:gd name="connsiteX38" fmla="*/ 1614166 w 3214366"/>
              <a:gd name="connsiteY38" fmla="*/ 2209800 h 2609850"/>
              <a:gd name="connsiteX39" fmla="*/ 1423666 w 3214366"/>
              <a:gd name="connsiteY39" fmla="*/ 2238375 h 2609850"/>
              <a:gd name="connsiteX40" fmla="*/ 1185541 w 3214366"/>
              <a:gd name="connsiteY40" fmla="*/ 2276475 h 2609850"/>
              <a:gd name="connsiteX41" fmla="*/ 995041 w 3214366"/>
              <a:gd name="connsiteY41" fmla="*/ 2343150 h 2609850"/>
              <a:gd name="connsiteX42" fmla="*/ 899791 w 3214366"/>
              <a:gd name="connsiteY42" fmla="*/ 2362200 h 2609850"/>
              <a:gd name="connsiteX43" fmla="*/ 756916 w 3214366"/>
              <a:gd name="connsiteY43" fmla="*/ 2457450 h 2609850"/>
              <a:gd name="connsiteX44" fmla="*/ 718816 w 3214366"/>
              <a:gd name="connsiteY44" fmla="*/ 2486025 h 2609850"/>
              <a:gd name="connsiteX45" fmla="*/ 709291 w 3214366"/>
              <a:gd name="connsiteY45" fmla="*/ 2524125 h 2609850"/>
              <a:gd name="connsiteX46" fmla="*/ 594991 w 3214366"/>
              <a:gd name="connsiteY46" fmla="*/ 2609850 h 2609850"/>
              <a:gd name="connsiteX47" fmla="*/ 623566 w 3214366"/>
              <a:gd name="connsiteY47" fmla="*/ 255270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4366" h="2609850">
                <a:moveTo>
                  <a:pt x="623566" y="2552700"/>
                </a:moveTo>
                <a:lnTo>
                  <a:pt x="623566" y="2552700"/>
                </a:lnTo>
                <a:cubicBezTo>
                  <a:pt x="639441" y="2530475"/>
                  <a:pt x="659746" y="2510824"/>
                  <a:pt x="671191" y="2486025"/>
                </a:cubicBezTo>
                <a:cubicBezTo>
                  <a:pt x="679284" y="2468490"/>
                  <a:pt x="675634" y="2447507"/>
                  <a:pt x="680716" y="2428875"/>
                </a:cubicBezTo>
                <a:cubicBezTo>
                  <a:pt x="685215" y="2412380"/>
                  <a:pt x="693416" y="2397125"/>
                  <a:pt x="699766" y="2381250"/>
                </a:cubicBezTo>
                <a:cubicBezTo>
                  <a:pt x="687066" y="2260600"/>
                  <a:pt x="684960" y="2138359"/>
                  <a:pt x="661666" y="2019300"/>
                </a:cubicBezTo>
                <a:cubicBezTo>
                  <a:pt x="650045" y="1959905"/>
                  <a:pt x="564608" y="1900168"/>
                  <a:pt x="528316" y="1866900"/>
                </a:cubicBezTo>
                <a:cubicBezTo>
                  <a:pt x="505614" y="1846090"/>
                  <a:pt x="313018" y="1668740"/>
                  <a:pt x="280666" y="1628775"/>
                </a:cubicBezTo>
                <a:cubicBezTo>
                  <a:pt x="257369" y="1599996"/>
                  <a:pt x="245732" y="1563146"/>
                  <a:pt x="223516" y="1533525"/>
                </a:cubicBezTo>
                <a:cubicBezTo>
                  <a:pt x="197887" y="1499353"/>
                  <a:pt x="161200" y="1474005"/>
                  <a:pt x="137791" y="1438275"/>
                </a:cubicBezTo>
                <a:cubicBezTo>
                  <a:pt x="100432" y="1381253"/>
                  <a:pt x="42541" y="1257300"/>
                  <a:pt x="42541" y="1257300"/>
                </a:cubicBezTo>
                <a:cubicBezTo>
                  <a:pt x="39366" y="1231900"/>
                  <a:pt x="39224" y="1205933"/>
                  <a:pt x="33016" y="1181100"/>
                </a:cubicBezTo>
                <a:cubicBezTo>
                  <a:pt x="26437" y="1154783"/>
                  <a:pt x="5763" y="1131995"/>
                  <a:pt x="4441" y="1104900"/>
                </a:cubicBezTo>
                <a:cubicBezTo>
                  <a:pt x="-666" y="1000201"/>
                  <a:pt x="-5207" y="893630"/>
                  <a:pt x="13966" y="790575"/>
                </a:cubicBezTo>
                <a:cubicBezTo>
                  <a:pt x="21055" y="752473"/>
                  <a:pt x="56697" y="725799"/>
                  <a:pt x="80641" y="695325"/>
                </a:cubicBezTo>
                <a:cubicBezTo>
                  <a:pt x="102523" y="667475"/>
                  <a:pt x="180547" y="604944"/>
                  <a:pt x="194941" y="590550"/>
                </a:cubicBezTo>
                <a:cubicBezTo>
                  <a:pt x="385821" y="399670"/>
                  <a:pt x="137441" y="620004"/>
                  <a:pt x="337816" y="457200"/>
                </a:cubicBezTo>
                <a:cubicBezTo>
                  <a:pt x="595056" y="248192"/>
                  <a:pt x="104286" y="616061"/>
                  <a:pt x="614041" y="276225"/>
                </a:cubicBezTo>
                <a:cubicBezTo>
                  <a:pt x="642616" y="257175"/>
                  <a:pt x="669049" y="234434"/>
                  <a:pt x="699766" y="219075"/>
                </a:cubicBezTo>
                <a:cubicBezTo>
                  <a:pt x="763057" y="187429"/>
                  <a:pt x="952481" y="129422"/>
                  <a:pt x="1004566" y="114300"/>
                </a:cubicBezTo>
                <a:cubicBezTo>
                  <a:pt x="1177964" y="63959"/>
                  <a:pt x="1359330" y="48063"/>
                  <a:pt x="1537966" y="28575"/>
                </a:cubicBezTo>
                <a:lnTo>
                  <a:pt x="1814191" y="0"/>
                </a:lnTo>
                <a:cubicBezTo>
                  <a:pt x="2001516" y="6350"/>
                  <a:pt x="2190666" y="-7799"/>
                  <a:pt x="2376166" y="19050"/>
                </a:cubicBezTo>
                <a:cubicBezTo>
                  <a:pt x="2436609" y="27798"/>
                  <a:pt x="2485164" y="74302"/>
                  <a:pt x="2538091" y="104775"/>
                </a:cubicBezTo>
                <a:cubicBezTo>
                  <a:pt x="2623858" y="154156"/>
                  <a:pt x="2876939" y="317280"/>
                  <a:pt x="2919091" y="371475"/>
                </a:cubicBezTo>
                <a:cubicBezTo>
                  <a:pt x="3153513" y="672874"/>
                  <a:pt x="2810927" y="222914"/>
                  <a:pt x="3042916" y="561975"/>
                </a:cubicBezTo>
                <a:cubicBezTo>
                  <a:pt x="3061974" y="589830"/>
                  <a:pt x="3087366" y="612775"/>
                  <a:pt x="3109591" y="638175"/>
                </a:cubicBezTo>
                <a:cubicBezTo>
                  <a:pt x="3131816" y="695325"/>
                  <a:pt x="3159420" y="750665"/>
                  <a:pt x="3176266" y="809625"/>
                </a:cubicBezTo>
                <a:cubicBezTo>
                  <a:pt x="3202509" y="901474"/>
                  <a:pt x="3189710" y="853876"/>
                  <a:pt x="3214366" y="952500"/>
                </a:cubicBezTo>
                <a:cubicBezTo>
                  <a:pt x="3211191" y="1085850"/>
                  <a:pt x="3208881" y="1219223"/>
                  <a:pt x="3204841" y="1352550"/>
                </a:cubicBezTo>
                <a:cubicBezTo>
                  <a:pt x="3202531" y="1428781"/>
                  <a:pt x="3206102" y="1505650"/>
                  <a:pt x="3195316" y="1581150"/>
                </a:cubicBezTo>
                <a:cubicBezTo>
                  <a:pt x="3185332" y="1651039"/>
                  <a:pt x="3141001" y="1717070"/>
                  <a:pt x="3100066" y="1771650"/>
                </a:cubicBezTo>
                <a:cubicBezTo>
                  <a:pt x="3065859" y="1817260"/>
                  <a:pt x="2966172" y="1953692"/>
                  <a:pt x="2900041" y="1990725"/>
                </a:cubicBezTo>
                <a:cubicBezTo>
                  <a:pt x="2825439" y="2032502"/>
                  <a:pt x="2699841" y="2062762"/>
                  <a:pt x="2614291" y="2076450"/>
                </a:cubicBezTo>
                <a:cubicBezTo>
                  <a:pt x="2579662" y="2081991"/>
                  <a:pt x="2544399" y="2082366"/>
                  <a:pt x="2509516" y="2085975"/>
                </a:cubicBezTo>
                <a:cubicBezTo>
                  <a:pt x="2452320" y="2091892"/>
                  <a:pt x="2395358" y="2100114"/>
                  <a:pt x="2338066" y="2105025"/>
                </a:cubicBezTo>
                <a:cubicBezTo>
                  <a:pt x="2284195" y="2109642"/>
                  <a:pt x="2230032" y="2110180"/>
                  <a:pt x="2176141" y="2114550"/>
                </a:cubicBezTo>
                <a:cubicBezTo>
                  <a:pt x="2112533" y="2119707"/>
                  <a:pt x="2049141" y="2127250"/>
                  <a:pt x="1985641" y="2133600"/>
                </a:cubicBezTo>
                <a:cubicBezTo>
                  <a:pt x="1850180" y="2163048"/>
                  <a:pt x="1747257" y="2187618"/>
                  <a:pt x="1614166" y="2209800"/>
                </a:cubicBezTo>
                <a:cubicBezTo>
                  <a:pt x="1550829" y="2220356"/>
                  <a:pt x="1486899" y="2227216"/>
                  <a:pt x="1423666" y="2238375"/>
                </a:cubicBezTo>
                <a:cubicBezTo>
                  <a:pt x="1181934" y="2281034"/>
                  <a:pt x="1392745" y="2257638"/>
                  <a:pt x="1185541" y="2276475"/>
                </a:cubicBezTo>
                <a:cubicBezTo>
                  <a:pt x="952972" y="2328157"/>
                  <a:pt x="1269835" y="2251552"/>
                  <a:pt x="995041" y="2343150"/>
                </a:cubicBezTo>
                <a:cubicBezTo>
                  <a:pt x="964324" y="2353389"/>
                  <a:pt x="931541" y="2355850"/>
                  <a:pt x="899791" y="2362200"/>
                </a:cubicBezTo>
                <a:cubicBezTo>
                  <a:pt x="805549" y="2416052"/>
                  <a:pt x="853594" y="2384941"/>
                  <a:pt x="756916" y="2457450"/>
                </a:cubicBezTo>
                <a:cubicBezTo>
                  <a:pt x="744216" y="2466975"/>
                  <a:pt x="722666" y="2470624"/>
                  <a:pt x="718816" y="2486025"/>
                </a:cubicBezTo>
                <a:lnTo>
                  <a:pt x="709291" y="2524125"/>
                </a:lnTo>
                <a:lnTo>
                  <a:pt x="594991" y="2609850"/>
                </a:lnTo>
                <a:lnTo>
                  <a:pt x="623566" y="25527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B0A5D-E2E9-EAAF-8BE3-EFA31525F687}"/>
              </a:ext>
            </a:extLst>
          </p:cNvPr>
          <p:cNvSpPr txBox="1"/>
          <p:nvPr/>
        </p:nvSpPr>
        <p:spPr>
          <a:xfrm>
            <a:off x="4124325" y="5176837"/>
            <a:ext cx="27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or low chi basin?</a:t>
            </a:r>
          </a:p>
        </p:txBody>
      </p:sp>
    </p:spTree>
    <p:extLst>
      <p:ext uri="{BB962C8B-B14F-4D97-AF65-F5344CB8AC3E}">
        <p14:creationId xmlns:p14="http://schemas.microsoft.com/office/powerpoint/2010/main" val="259869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4275-738D-9418-C9D0-2C4D58AA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C678-9B2E-5EF2-75D5-AE9651AD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Streams erode more when they are </a:t>
            </a:r>
          </a:p>
          <a:p>
            <a:pPr lvl="1"/>
            <a:r>
              <a:rPr lang="en-US" dirty="0"/>
              <a:t>Steeper</a:t>
            </a:r>
          </a:p>
          <a:p>
            <a:pPr lvl="1"/>
            <a:r>
              <a:rPr lang="en-US" dirty="0"/>
              <a:t>Have more drainage area/discharge</a:t>
            </a:r>
          </a:p>
          <a:p>
            <a:r>
              <a:rPr lang="en-US" dirty="0"/>
              <a:t>Chi integrates upstream </a:t>
            </a:r>
            <a:r>
              <a:rPr lang="en-US" dirty="0">
                <a:sym typeface="Wingdings" panose="05000000000000000000" pitchFamily="2" charset="2"/>
              </a:rPr>
              <a:t> long stream  high chi</a:t>
            </a:r>
          </a:p>
          <a:p>
            <a:r>
              <a:rPr lang="en-US" dirty="0">
                <a:sym typeface="Wingdings" panose="05000000000000000000" pitchFamily="2" charset="2"/>
              </a:rPr>
              <a:t>Chi is reciprocal of drainage area  more drainage area  lower chi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48208B-4CA9-C5A8-8331-9A451AB34E2A}"/>
              </a:ext>
            </a:extLst>
          </p:cNvPr>
          <p:cNvSpPr/>
          <p:nvPr/>
        </p:nvSpPr>
        <p:spPr>
          <a:xfrm>
            <a:off x="1990725" y="3876675"/>
            <a:ext cx="2724965" cy="2600325"/>
          </a:xfrm>
          <a:custGeom>
            <a:avLst/>
            <a:gdLst>
              <a:gd name="connsiteX0" fmla="*/ 0 w 2724965"/>
              <a:gd name="connsiteY0" fmla="*/ 2600325 h 2600325"/>
              <a:gd name="connsiteX1" fmla="*/ 0 w 2724965"/>
              <a:gd name="connsiteY1" fmla="*/ 2600325 h 2600325"/>
              <a:gd name="connsiteX2" fmla="*/ 95250 w 2724965"/>
              <a:gd name="connsiteY2" fmla="*/ 2495550 h 2600325"/>
              <a:gd name="connsiteX3" fmla="*/ 114300 w 2724965"/>
              <a:gd name="connsiteY3" fmla="*/ 2428875 h 2600325"/>
              <a:gd name="connsiteX4" fmla="*/ 219075 w 2724965"/>
              <a:gd name="connsiteY4" fmla="*/ 2266950 h 2600325"/>
              <a:gd name="connsiteX5" fmla="*/ 247650 w 2724965"/>
              <a:gd name="connsiteY5" fmla="*/ 2190750 h 2600325"/>
              <a:gd name="connsiteX6" fmla="*/ 285750 w 2724965"/>
              <a:gd name="connsiteY6" fmla="*/ 2076450 h 2600325"/>
              <a:gd name="connsiteX7" fmla="*/ 314325 w 2724965"/>
              <a:gd name="connsiteY7" fmla="*/ 2057400 h 2600325"/>
              <a:gd name="connsiteX8" fmla="*/ 381000 w 2724965"/>
              <a:gd name="connsiteY8" fmla="*/ 1943100 h 2600325"/>
              <a:gd name="connsiteX9" fmla="*/ 409575 w 2724965"/>
              <a:gd name="connsiteY9" fmla="*/ 1838325 h 2600325"/>
              <a:gd name="connsiteX10" fmla="*/ 428625 w 2724965"/>
              <a:gd name="connsiteY10" fmla="*/ 1733550 h 2600325"/>
              <a:gd name="connsiteX11" fmla="*/ 485775 w 2724965"/>
              <a:gd name="connsiteY11" fmla="*/ 1685925 h 2600325"/>
              <a:gd name="connsiteX12" fmla="*/ 504825 w 2724965"/>
              <a:gd name="connsiteY12" fmla="*/ 1609725 h 2600325"/>
              <a:gd name="connsiteX13" fmla="*/ 523875 w 2724965"/>
              <a:gd name="connsiteY13" fmla="*/ 1543050 h 2600325"/>
              <a:gd name="connsiteX14" fmla="*/ 533400 w 2724965"/>
              <a:gd name="connsiteY14" fmla="*/ 1457325 h 2600325"/>
              <a:gd name="connsiteX15" fmla="*/ 600075 w 2724965"/>
              <a:gd name="connsiteY15" fmla="*/ 1323975 h 2600325"/>
              <a:gd name="connsiteX16" fmla="*/ 628650 w 2724965"/>
              <a:gd name="connsiteY16" fmla="*/ 1247775 h 2600325"/>
              <a:gd name="connsiteX17" fmla="*/ 685800 w 2724965"/>
              <a:gd name="connsiteY17" fmla="*/ 1057275 h 2600325"/>
              <a:gd name="connsiteX18" fmla="*/ 781050 w 2724965"/>
              <a:gd name="connsiteY18" fmla="*/ 914400 h 2600325"/>
              <a:gd name="connsiteX19" fmla="*/ 819150 w 2724965"/>
              <a:gd name="connsiteY19" fmla="*/ 838200 h 2600325"/>
              <a:gd name="connsiteX20" fmla="*/ 1000125 w 2724965"/>
              <a:gd name="connsiteY20" fmla="*/ 666750 h 2600325"/>
              <a:gd name="connsiteX21" fmla="*/ 1104900 w 2724965"/>
              <a:gd name="connsiteY21" fmla="*/ 533400 h 2600325"/>
              <a:gd name="connsiteX22" fmla="*/ 1276350 w 2724965"/>
              <a:gd name="connsiteY22" fmla="*/ 428625 h 2600325"/>
              <a:gd name="connsiteX23" fmla="*/ 1323975 w 2724965"/>
              <a:gd name="connsiteY23" fmla="*/ 371475 h 2600325"/>
              <a:gd name="connsiteX24" fmla="*/ 1504950 w 2724965"/>
              <a:gd name="connsiteY24" fmla="*/ 276225 h 2600325"/>
              <a:gd name="connsiteX25" fmla="*/ 1647825 w 2724965"/>
              <a:gd name="connsiteY25" fmla="*/ 200025 h 2600325"/>
              <a:gd name="connsiteX26" fmla="*/ 1771650 w 2724965"/>
              <a:gd name="connsiteY26" fmla="*/ 171450 h 2600325"/>
              <a:gd name="connsiteX27" fmla="*/ 1990725 w 2724965"/>
              <a:gd name="connsiteY27" fmla="*/ 66675 h 2600325"/>
              <a:gd name="connsiteX28" fmla="*/ 2219325 w 2724965"/>
              <a:gd name="connsiteY28" fmla="*/ 28575 h 2600325"/>
              <a:gd name="connsiteX29" fmla="*/ 2352675 w 2724965"/>
              <a:gd name="connsiteY29" fmla="*/ 0 h 2600325"/>
              <a:gd name="connsiteX30" fmla="*/ 2705100 w 2724965"/>
              <a:gd name="connsiteY30" fmla="*/ 19050 h 2600325"/>
              <a:gd name="connsiteX31" fmla="*/ 2724150 w 2724965"/>
              <a:gd name="connsiteY31" fmla="*/ 85725 h 2600325"/>
              <a:gd name="connsiteX32" fmla="*/ 2676525 w 2724965"/>
              <a:gd name="connsiteY32" fmla="*/ 466725 h 2600325"/>
              <a:gd name="connsiteX33" fmla="*/ 2619375 w 2724965"/>
              <a:gd name="connsiteY33" fmla="*/ 523875 h 2600325"/>
              <a:gd name="connsiteX34" fmla="*/ 2543175 w 2724965"/>
              <a:gd name="connsiteY34" fmla="*/ 552450 h 2600325"/>
              <a:gd name="connsiteX35" fmla="*/ 2352675 w 2724965"/>
              <a:gd name="connsiteY35" fmla="*/ 657225 h 2600325"/>
              <a:gd name="connsiteX36" fmla="*/ 2181225 w 2724965"/>
              <a:gd name="connsiteY36" fmla="*/ 733425 h 2600325"/>
              <a:gd name="connsiteX37" fmla="*/ 1924050 w 2724965"/>
              <a:gd name="connsiteY37" fmla="*/ 895350 h 2600325"/>
              <a:gd name="connsiteX38" fmla="*/ 1724025 w 2724965"/>
              <a:gd name="connsiteY38" fmla="*/ 1000125 h 2600325"/>
              <a:gd name="connsiteX39" fmla="*/ 1628775 w 2724965"/>
              <a:gd name="connsiteY39" fmla="*/ 1047750 h 2600325"/>
              <a:gd name="connsiteX40" fmla="*/ 1543050 w 2724965"/>
              <a:gd name="connsiteY40" fmla="*/ 1123950 h 2600325"/>
              <a:gd name="connsiteX41" fmla="*/ 1409700 w 2724965"/>
              <a:gd name="connsiteY41" fmla="*/ 1219200 h 2600325"/>
              <a:gd name="connsiteX42" fmla="*/ 1200150 w 2724965"/>
              <a:gd name="connsiteY42" fmla="*/ 1562100 h 2600325"/>
              <a:gd name="connsiteX43" fmla="*/ 1076325 w 2724965"/>
              <a:gd name="connsiteY43" fmla="*/ 1724025 h 2600325"/>
              <a:gd name="connsiteX44" fmla="*/ 1019175 w 2724965"/>
              <a:gd name="connsiteY44" fmla="*/ 1800225 h 2600325"/>
              <a:gd name="connsiteX45" fmla="*/ 952500 w 2724965"/>
              <a:gd name="connsiteY45" fmla="*/ 1905000 h 2600325"/>
              <a:gd name="connsiteX46" fmla="*/ 790575 w 2724965"/>
              <a:gd name="connsiteY46" fmla="*/ 2057400 h 2600325"/>
              <a:gd name="connsiteX47" fmla="*/ 733425 w 2724965"/>
              <a:gd name="connsiteY47" fmla="*/ 2152650 h 2600325"/>
              <a:gd name="connsiteX48" fmla="*/ 647700 w 2724965"/>
              <a:gd name="connsiteY48" fmla="*/ 2247900 h 2600325"/>
              <a:gd name="connsiteX49" fmla="*/ 581025 w 2724965"/>
              <a:gd name="connsiteY49" fmla="*/ 2333625 h 2600325"/>
              <a:gd name="connsiteX50" fmla="*/ 400050 w 2724965"/>
              <a:gd name="connsiteY50" fmla="*/ 2457450 h 2600325"/>
              <a:gd name="connsiteX51" fmla="*/ 323850 w 2724965"/>
              <a:gd name="connsiteY51" fmla="*/ 2514600 h 2600325"/>
              <a:gd name="connsiteX52" fmla="*/ 161925 w 2724965"/>
              <a:gd name="connsiteY52" fmla="*/ 2581275 h 2600325"/>
              <a:gd name="connsiteX53" fmla="*/ 66675 w 2724965"/>
              <a:gd name="connsiteY53" fmla="*/ 2590800 h 2600325"/>
              <a:gd name="connsiteX54" fmla="*/ 0 w 2724965"/>
              <a:gd name="connsiteY54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24965" h="2600325">
                <a:moveTo>
                  <a:pt x="0" y="2600325"/>
                </a:moveTo>
                <a:lnTo>
                  <a:pt x="0" y="2600325"/>
                </a:lnTo>
                <a:cubicBezTo>
                  <a:pt x="2762" y="2597563"/>
                  <a:pt x="82258" y="2528029"/>
                  <a:pt x="95250" y="2495550"/>
                </a:cubicBezTo>
                <a:cubicBezTo>
                  <a:pt x="103834" y="2474089"/>
                  <a:pt x="103075" y="2449081"/>
                  <a:pt x="114300" y="2428875"/>
                </a:cubicBezTo>
                <a:cubicBezTo>
                  <a:pt x="213046" y="2251132"/>
                  <a:pt x="166246" y="2390218"/>
                  <a:pt x="219075" y="2266950"/>
                </a:cubicBezTo>
                <a:cubicBezTo>
                  <a:pt x="229761" y="2242016"/>
                  <a:pt x="238689" y="2216354"/>
                  <a:pt x="247650" y="2190750"/>
                </a:cubicBezTo>
                <a:cubicBezTo>
                  <a:pt x="260917" y="2152844"/>
                  <a:pt x="267789" y="2112371"/>
                  <a:pt x="285750" y="2076450"/>
                </a:cubicBezTo>
                <a:cubicBezTo>
                  <a:pt x="290870" y="2066211"/>
                  <a:pt x="306230" y="2065495"/>
                  <a:pt x="314325" y="2057400"/>
                </a:cubicBezTo>
                <a:cubicBezTo>
                  <a:pt x="340541" y="2031184"/>
                  <a:pt x="370500" y="1971601"/>
                  <a:pt x="381000" y="1943100"/>
                </a:cubicBezTo>
                <a:cubicBezTo>
                  <a:pt x="393515" y="1909131"/>
                  <a:pt x="401552" y="1873625"/>
                  <a:pt x="409575" y="1838325"/>
                </a:cubicBezTo>
                <a:cubicBezTo>
                  <a:pt x="417442" y="1803710"/>
                  <a:pt x="412750" y="1765300"/>
                  <a:pt x="428625" y="1733550"/>
                </a:cubicBezTo>
                <a:cubicBezTo>
                  <a:pt x="439715" y="1711370"/>
                  <a:pt x="466725" y="1701800"/>
                  <a:pt x="485775" y="1685925"/>
                </a:cubicBezTo>
                <a:cubicBezTo>
                  <a:pt x="492125" y="1660525"/>
                  <a:pt x="498079" y="1635023"/>
                  <a:pt x="504825" y="1609725"/>
                </a:cubicBezTo>
                <a:cubicBezTo>
                  <a:pt x="510781" y="1587391"/>
                  <a:pt x="519615" y="1565768"/>
                  <a:pt x="523875" y="1543050"/>
                </a:cubicBezTo>
                <a:cubicBezTo>
                  <a:pt x="529173" y="1514792"/>
                  <a:pt x="523955" y="1484480"/>
                  <a:pt x="533400" y="1457325"/>
                </a:cubicBezTo>
                <a:cubicBezTo>
                  <a:pt x="549726" y="1410387"/>
                  <a:pt x="579510" y="1369217"/>
                  <a:pt x="600075" y="1323975"/>
                </a:cubicBezTo>
                <a:cubicBezTo>
                  <a:pt x="611300" y="1299279"/>
                  <a:pt x="620559" y="1273667"/>
                  <a:pt x="628650" y="1247775"/>
                </a:cubicBezTo>
                <a:cubicBezTo>
                  <a:pt x="656284" y="1159345"/>
                  <a:pt x="641194" y="1155408"/>
                  <a:pt x="685800" y="1057275"/>
                </a:cubicBezTo>
                <a:cubicBezTo>
                  <a:pt x="763428" y="886493"/>
                  <a:pt x="714319" y="1022838"/>
                  <a:pt x="781050" y="914400"/>
                </a:cubicBezTo>
                <a:cubicBezTo>
                  <a:pt x="795933" y="890215"/>
                  <a:pt x="800334" y="859470"/>
                  <a:pt x="819150" y="838200"/>
                </a:cubicBezTo>
                <a:cubicBezTo>
                  <a:pt x="874208" y="775960"/>
                  <a:pt x="948785" y="732091"/>
                  <a:pt x="1000125" y="666750"/>
                </a:cubicBezTo>
                <a:cubicBezTo>
                  <a:pt x="1035050" y="622300"/>
                  <a:pt x="1064928" y="573372"/>
                  <a:pt x="1104900" y="533400"/>
                </a:cubicBezTo>
                <a:cubicBezTo>
                  <a:pt x="1152306" y="485994"/>
                  <a:pt x="1217590" y="458005"/>
                  <a:pt x="1276350" y="428625"/>
                </a:cubicBezTo>
                <a:cubicBezTo>
                  <a:pt x="1292225" y="409575"/>
                  <a:pt x="1304611" y="386966"/>
                  <a:pt x="1323975" y="371475"/>
                </a:cubicBezTo>
                <a:cubicBezTo>
                  <a:pt x="1390880" y="317951"/>
                  <a:pt x="1431974" y="312713"/>
                  <a:pt x="1504950" y="276225"/>
                </a:cubicBezTo>
                <a:cubicBezTo>
                  <a:pt x="1546100" y="255650"/>
                  <a:pt x="1604401" y="214500"/>
                  <a:pt x="1647825" y="200025"/>
                </a:cubicBezTo>
                <a:cubicBezTo>
                  <a:pt x="1688011" y="186630"/>
                  <a:pt x="1730375" y="180975"/>
                  <a:pt x="1771650" y="171450"/>
                </a:cubicBezTo>
                <a:cubicBezTo>
                  <a:pt x="1867252" y="115682"/>
                  <a:pt x="1887296" y="94883"/>
                  <a:pt x="1990725" y="66675"/>
                </a:cubicBezTo>
                <a:cubicBezTo>
                  <a:pt x="2033471" y="55017"/>
                  <a:pt x="2181724" y="35538"/>
                  <a:pt x="2219325" y="28575"/>
                </a:cubicBezTo>
                <a:cubicBezTo>
                  <a:pt x="2264024" y="20297"/>
                  <a:pt x="2308225" y="9525"/>
                  <a:pt x="2352675" y="0"/>
                </a:cubicBezTo>
                <a:cubicBezTo>
                  <a:pt x="2470150" y="6350"/>
                  <a:pt x="2590466" y="-7404"/>
                  <a:pt x="2705100" y="19050"/>
                </a:cubicBezTo>
                <a:cubicBezTo>
                  <a:pt x="2727622" y="24247"/>
                  <a:pt x="2725622" y="62658"/>
                  <a:pt x="2724150" y="85725"/>
                </a:cubicBezTo>
                <a:cubicBezTo>
                  <a:pt x="2715997" y="213453"/>
                  <a:pt x="2706292" y="342246"/>
                  <a:pt x="2676525" y="466725"/>
                </a:cubicBezTo>
                <a:cubicBezTo>
                  <a:pt x="2670259" y="492927"/>
                  <a:pt x="2642037" y="509307"/>
                  <a:pt x="2619375" y="523875"/>
                </a:cubicBezTo>
                <a:cubicBezTo>
                  <a:pt x="2596556" y="538544"/>
                  <a:pt x="2567438" y="540318"/>
                  <a:pt x="2543175" y="552450"/>
                </a:cubicBezTo>
                <a:cubicBezTo>
                  <a:pt x="2199454" y="724311"/>
                  <a:pt x="2690072" y="500577"/>
                  <a:pt x="2352675" y="657225"/>
                </a:cubicBezTo>
                <a:cubicBezTo>
                  <a:pt x="2295950" y="683561"/>
                  <a:pt x="2234149" y="700103"/>
                  <a:pt x="2181225" y="733425"/>
                </a:cubicBezTo>
                <a:cubicBezTo>
                  <a:pt x="2095500" y="787400"/>
                  <a:pt x="2017161" y="855445"/>
                  <a:pt x="1924050" y="895350"/>
                </a:cubicBezTo>
                <a:cubicBezTo>
                  <a:pt x="1791135" y="952313"/>
                  <a:pt x="1918986" y="894521"/>
                  <a:pt x="1724025" y="1000125"/>
                </a:cubicBezTo>
                <a:cubicBezTo>
                  <a:pt x="1692812" y="1017032"/>
                  <a:pt x="1658071" y="1027705"/>
                  <a:pt x="1628775" y="1047750"/>
                </a:cubicBezTo>
                <a:cubicBezTo>
                  <a:pt x="1597222" y="1069339"/>
                  <a:pt x="1572562" y="1099646"/>
                  <a:pt x="1543050" y="1123950"/>
                </a:cubicBezTo>
                <a:cubicBezTo>
                  <a:pt x="1492838" y="1165301"/>
                  <a:pt x="1461319" y="1184787"/>
                  <a:pt x="1409700" y="1219200"/>
                </a:cubicBezTo>
                <a:cubicBezTo>
                  <a:pt x="1339376" y="1339756"/>
                  <a:pt x="1280593" y="1451012"/>
                  <a:pt x="1200150" y="1562100"/>
                </a:cubicBezTo>
                <a:cubicBezTo>
                  <a:pt x="1160298" y="1617134"/>
                  <a:pt x="1117439" y="1669927"/>
                  <a:pt x="1076325" y="1724025"/>
                </a:cubicBezTo>
                <a:cubicBezTo>
                  <a:pt x="1057114" y="1749303"/>
                  <a:pt x="1036221" y="1773439"/>
                  <a:pt x="1019175" y="1800225"/>
                </a:cubicBezTo>
                <a:cubicBezTo>
                  <a:pt x="996950" y="1835150"/>
                  <a:pt x="979311" y="1873458"/>
                  <a:pt x="952500" y="1905000"/>
                </a:cubicBezTo>
                <a:cubicBezTo>
                  <a:pt x="892706" y="1975346"/>
                  <a:pt x="844174" y="1987308"/>
                  <a:pt x="790575" y="2057400"/>
                </a:cubicBezTo>
                <a:cubicBezTo>
                  <a:pt x="768083" y="2086812"/>
                  <a:pt x="755641" y="2123029"/>
                  <a:pt x="733425" y="2152650"/>
                </a:cubicBezTo>
                <a:cubicBezTo>
                  <a:pt x="707796" y="2186822"/>
                  <a:pt x="675214" y="2215227"/>
                  <a:pt x="647700" y="2247900"/>
                </a:cubicBezTo>
                <a:cubicBezTo>
                  <a:pt x="624382" y="2275590"/>
                  <a:pt x="605836" y="2307264"/>
                  <a:pt x="581025" y="2333625"/>
                </a:cubicBezTo>
                <a:cubicBezTo>
                  <a:pt x="477626" y="2443486"/>
                  <a:pt x="521272" y="2383370"/>
                  <a:pt x="400050" y="2457450"/>
                </a:cubicBezTo>
                <a:cubicBezTo>
                  <a:pt x="372958" y="2474006"/>
                  <a:pt x="350774" y="2497773"/>
                  <a:pt x="323850" y="2514600"/>
                </a:cubicBezTo>
                <a:cubicBezTo>
                  <a:pt x="283288" y="2539951"/>
                  <a:pt x="208215" y="2571530"/>
                  <a:pt x="161925" y="2581275"/>
                </a:cubicBezTo>
                <a:cubicBezTo>
                  <a:pt x="130701" y="2587848"/>
                  <a:pt x="98303" y="2586583"/>
                  <a:pt x="66675" y="2590800"/>
                </a:cubicBezTo>
                <a:lnTo>
                  <a:pt x="0" y="26003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1A7F7D2-A858-8774-7A45-5EA1B7AF0102}"/>
              </a:ext>
            </a:extLst>
          </p:cNvPr>
          <p:cNvSpPr/>
          <p:nvPr/>
        </p:nvSpPr>
        <p:spPr>
          <a:xfrm>
            <a:off x="6405884" y="3810000"/>
            <a:ext cx="3214366" cy="2609850"/>
          </a:xfrm>
          <a:custGeom>
            <a:avLst/>
            <a:gdLst>
              <a:gd name="connsiteX0" fmla="*/ 623566 w 3214366"/>
              <a:gd name="connsiteY0" fmla="*/ 2552700 h 2609850"/>
              <a:gd name="connsiteX1" fmla="*/ 623566 w 3214366"/>
              <a:gd name="connsiteY1" fmla="*/ 2552700 h 2609850"/>
              <a:gd name="connsiteX2" fmla="*/ 671191 w 3214366"/>
              <a:gd name="connsiteY2" fmla="*/ 2486025 h 2609850"/>
              <a:gd name="connsiteX3" fmla="*/ 680716 w 3214366"/>
              <a:gd name="connsiteY3" fmla="*/ 2428875 h 2609850"/>
              <a:gd name="connsiteX4" fmla="*/ 699766 w 3214366"/>
              <a:gd name="connsiteY4" fmla="*/ 2381250 h 2609850"/>
              <a:gd name="connsiteX5" fmla="*/ 661666 w 3214366"/>
              <a:gd name="connsiteY5" fmla="*/ 2019300 h 2609850"/>
              <a:gd name="connsiteX6" fmla="*/ 528316 w 3214366"/>
              <a:gd name="connsiteY6" fmla="*/ 1866900 h 2609850"/>
              <a:gd name="connsiteX7" fmla="*/ 280666 w 3214366"/>
              <a:gd name="connsiteY7" fmla="*/ 1628775 h 2609850"/>
              <a:gd name="connsiteX8" fmla="*/ 223516 w 3214366"/>
              <a:gd name="connsiteY8" fmla="*/ 1533525 h 2609850"/>
              <a:gd name="connsiteX9" fmla="*/ 137791 w 3214366"/>
              <a:gd name="connsiteY9" fmla="*/ 1438275 h 2609850"/>
              <a:gd name="connsiteX10" fmla="*/ 42541 w 3214366"/>
              <a:gd name="connsiteY10" fmla="*/ 1257300 h 2609850"/>
              <a:gd name="connsiteX11" fmla="*/ 33016 w 3214366"/>
              <a:gd name="connsiteY11" fmla="*/ 1181100 h 2609850"/>
              <a:gd name="connsiteX12" fmla="*/ 4441 w 3214366"/>
              <a:gd name="connsiteY12" fmla="*/ 1104900 h 2609850"/>
              <a:gd name="connsiteX13" fmla="*/ 13966 w 3214366"/>
              <a:gd name="connsiteY13" fmla="*/ 790575 h 2609850"/>
              <a:gd name="connsiteX14" fmla="*/ 80641 w 3214366"/>
              <a:gd name="connsiteY14" fmla="*/ 695325 h 2609850"/>
              <a:gd name="connsiteX15" fmla="*/ 194941 w 3214366"/>
              <a:gd name="connsiteY15" fmla="*/ 590550 h 2609850"/>
              <a:gd name="connsiteX16" fmla="*/ 337816 w 3214366"/>
              <a:gd name="connsiteY16" fmla="*/ 457200 h 2609850"/>
              <a:gd name="connsiteX17" fmla="*/ 614041 w 3214366"/>
              <a:gd name="connsiteY17" fmla="*/ 276225 h 2609850"/>
              <a:gd name="connsiteX18" fmla="*/ 699766 w 3214366"/>
              <a:gd name="connsiteY18" fmla="*/ 219075 h 2609850"/>
              <a:gd name="connsiteX19" fmla="*/ 1004566 w 3214366"/>
              <a:gd name="connsiteY19" fmla="*/ 114300 h 2609850"/>
              <a:gd name="connsiteX20" fmla="*/ 1537966 w 3214366"/>
              <a:gd name="connsiteY20" fmla="*/ 28575 h 2609850"/>
              <a:gd name="connsiteX21" fmla="*/ 1814191 w 3214366"/>
              <a:gd name="connsiteY21" fmla="*/ 0 h 2609850"/>
              <a:gd name="connsiteX22" fmla="*/ 2376166 w 3214366"/>
              <a:gd name="connsiteY22" fmla="*/ 19050 h 2609850"/>
              <a:gd name="connsiteX23" fmla="*/ 2538091 w 3214366"/>
              <a:gd name="connsiteY23" fmla="*/ 104775 h 2609850"/>
              <a:gd name="connsiteX24" fmla="*/ 2919091 w 3214366"/>
              <a:gd name="connsiteY24" fmla="*/ 371475 h 2609850"/>
              <a:gd name="connsiteX25" fmla="*/ 3042916 w 3214366"/>
              <a:gd name="connsiteY25" fmla="*/ 561975 h 2609850"/>
              <a:gd name="connsiteX26" fmla="*/ 3109591 w 3214366"/>
              <a:gd name="connsiteY26" fmla="*/ 638175 h 2609850"/>
              <a:gd name="connsiteX27" fmla="*/ 3176266 w 3214366"/>
              <a:gd name="connsiteY27" fmla="*/ 809625 h 2609850"/>
              <a:gd name="connsiteX28" fmla="*/ 3214366 w 3214366"/>
              <a:gd name="connsiteY28" fmla="*/ 952500 h 2609850"/>
              <a:gd name="connsiteX29" fmla="*/ 3204841 w 3214366"/>
              <a:gd name="connsiteY29" fmla="*/ 1352550 h 2609850"/>
              <a:gd name="connsiteX30" fmla="*/ 3195316 w 3214366"/>
              <a:gd name="connsiteY30" fmla="*/ 1581150 h 2609850"/>
              <a:gd name="connsiteX31" fmla="*/ 3100066 w 3214366"/>
              <a:gd name="connsiteY31" fmla="*/ 1771650 h 2609850"/>
              <a:gd name="connsiteX32" fmla="*/ 2900041 w 3214366"/>
              <a:gd name="connsiteY32" fmla="*/ 1990725 h 2609850"/>
              <a:gd name="connsiteX33" fmla="*/ 2614291 w 3214366"/>
              <a:gd name="connsiteY33" fmla="*/ 2076450 h 2609850"/>
              <a:gd name="connsiteX34" fmla="*/ 2509516 w 3214366"/>
              <a:gd name="connsiteY34" fmla="*/ 2085975 h 2609850"/>
              <a:gd name="connsiteX35" fmla="*/ 2338066 w 3214366"/>
              <a:gd name="connsiteY35" fmla="*/ 2105025 h 2609850"/>
              <a:gd name="connsiteX36" fmla="*/ 2176141 w 3214366"/>
              <a:gd name="connsiteY36" fmla="*/ 2114550 h 2609850"/>
              <a:gd name="connsiteX37" fmla="*/ 1985641 w 3214366"/>
              <a:gd name="connsiteY37" fmla="*/ 2133600 h 2609850"/>
              <a:gd name="connsiteX38" fmla="*/ 1614166 w 3214366"/>
              <a:gd name="connsiteY38" fmla="*/ 2209800 h 2609850"/>
              <a:gd name="connsiteX39" fmla="*/ 1423666 w 3214366"/>
              <a:gd name="connsiteY39" fmla="*/ 2238375 h 2609850"/>
              <a:gd name="connsiteX40" fmla="*/ 1185541 w 3214366"/>
              <a:gd name="connsiteY40" fmla="*/ 2276475 h 2609850"/>
              <a:gd name="connsiteX41" fmla="*/ 995041 w 3214366"/>
              <a:gd name="connsiteY41" fmla="*/ 2343150 h 2609850"/>
              <a:gd name="connsiteX42" fmla="*/ 899791 w 3214366"/>
              <a:gd name="connsiteY42" fmla="*/ 2362200 h 2609850"/>
              <a:gd name="connsiteX43" fmla="*/ 756916 w 3214366"/>
              <a:gd name="connsiteY43" fmla="*/ 2457450 h 2609850"/>
              <a:gd name="connsiteX44" fmla="*/ 718816 w 3214366"/>
              <a:gd name="connsiteY44" fmla="*/ 2486025 h 2609850"/>
              <a:gd name="connsiteX45" fmla="*/ 709291 w 3214366"/>
              <a:gd name="connsiteY45" fmla="*/ 2524125 h 2609850"/>
              <a:gd name="connsiteX46" fmla="*/ 594991 w 3214366"/>
              <a:gd name="connsiteY46" fmla="*/ 2609850 h 2609850"/>
              <a:gd name="connsiteX47" fmla="*/ 623566 w 3214366"/>
              <a:gd name="connsiteY47" fmla="*/ 255270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4366" h="2609850">
                <a:moveTo>
                  <a:pt x="623566" y="2552700"/>
                </a:moveTo>
                <a:lnTo>
                  <a:pt x="623566" y="2552700"/>
                </a:lnTo>
                <a:cubicBezTo>
                  <a:pt x="639441" y="2530475"/>
                  <a:pt x="659746" y="2510824"/>
                  <a:pt x="671191" y="2486025"/>
                </a:cubicBezTo>
                <a:cubicBezTo>
                  <a:pt x="679284" y="2468490"/>
                  <a:pt x="675634" y="2447507"/>
                  <a:pt x="680716" y="2428875"/>
                </a:cubicBezTo>
                <a:cubicBezTo>
                  <a:pt x="685215" y="2412380"/>
                  <a:pt x="693416" y="2397125"/>
                  <a:pt x="699766" y="2381250"/>
                </a:cubicBezTo>
                <a:cubicBezTo>
                  <a:pt x="687066" y="2260600"/>
                  <a:pt x="684960" y="2138359"/>
                  <a:pt x="661666" y="2019300"/>
                </a:cubicBezTo>
                <a:cubicBezTo>
                  <a:pt x="650045" y="1959905"/>
                  <a:pt x="564608" y="1900168"/>
                  <a:pt x="528316" y="1866900"/>
                </a:cubicBezTo>
                <a:cubicBezTo>
                  <a:pt x="505614" y="1846090"/>
                  <a:pt x="313018" y="1668740"/>
                  <a:pt x="280666" y="1628775"/>
                </a:cubicBezTo>
                <a:cubicBezTo>
                  <a:pt x="257369" y="1599996"/>
                  <a:pt x="245732" y="1563146"/>
                  <a:pt x="223516" y="1533525"/>
                </a:cubicBezTo>
                <a:cubicBezTo>
                  <a:pt x="197887" y="1499353"/>
                  <a:pt x="161200" y="1474005"/>
                  <a:pt x="137791" y="1438275"/>
                </a:cubicBezTo>
                <a:cubicBezTo>
                  <a:pt x="100432" y="1381253"/>
                  <a:pt x="42541" y="1257300"/>
                  <a:pt x="42541" y="1257300"/>
                </a:cubicBezTo>
                <a:cubicBezTo>
                  <a:pt x="39366" y="1231900"/>
                  <a:pt x="39224" y="1205933"/>
                  <a:pt x="33016" y="1181100"/>
                </a:cubicBezTo>
                <a:cubicBezTo>
                  <a:pt x="26437" y="1154783"/>
                  <a:pt x="5763" y="1131995"/>
                  <a:pt x="4441" y="1104900"/>
                </a:cubicBezTo>
                <a:cubicBezTo>
                  <a:pt x="-666" y="1000201"/>
                  <a:pt x="-5207" y="893630"/>
                  <a:pt x="13966" y="790575"/>
                </a:cubicBezTo>
                <a:cubicBezTo>
                  <a:pt x="21055" y="752473"/>
                  <a:pt x="56697" y="725799"/>
                  <a:pt x="80641" y="695325"/>
                </a:cubicBezTo>
                <a:cubicBezTo>
                  <a:pt x="102523" y="667475"/>
                  <a:pt x="180547" y="604944"/>
                  <a:pt x="194941" y="590550"/>
                </a:cubicBezTo>
                <a:cubicBezTo>
                  <a:pt x="385821" y="399670"/>
                  <a:pt x="137441" y="620004"/>
                  <a:pt x="337816" y="457200"/>
                </a:cubicBezTo>
                <a:cubicBezTo>
                  <a:pt x="595056" y="248192"/>
                  <a:pt x="104286" y="616061"/>
                  <a:pt x="614041" y="276225"/>
                </a:cubicBezTo>
                <a:cubicBezTo>
                  <a:pt x="642616" y="257175"/>
                  <a:pt x="669049" y="234434"/>
                  <a:pt x="699766" y="219075"/>
                </a:cubicBezTo>
                <a:cubicBezTo>
                  <a:pt x="763057" y="187429"/>
                  <a:pt x="952481" y="129422"/>
                  <a:pt x="1004566" y="114300"/>
                </a:cubicBezTo>
                <a:cubicBezTo>
                  <a:pt x="1177964" y="63959"/>
                  <a:pt x="1359330" y="48063"/>
                  <a:pt x="1537966" y="28575"/>
                </a:cubicBezTo>
                <a:lnTo>
                  <a:pt x="1814191" y="0"/>
                </a:lnTo>
                <a:cubicBezTo>
                  <a:pt x="2001516" y="6350"/>
                  <a:pt x="2190666" y="-7799"/>
                  <a:pt x="2376166" y="19050"/>
                </a:cubicBezTo>
                <a:cubicBezTo>
                  <a:pt x="2436609" y="27798"/>
                  <a:pt x="2485164" y="74302"/>
                  <a:pt x="2538091" y="104775"/>
                </a:cubicBezTo>
                <a:cubicBezTo>
                  <a:pt x="2623858" y="154156"/>
                  <a:pt x="2876939" y="317280"/>
                  <a:pt x="2919091" y="371475"/>
                </a:cubicBezTo>
                <a:cubicBezTo>
                  <a:pt x="3153513" y="672874"/>
                  <a:pt x="2810927" y="222914"/>
                  <a:pt x="3042916" y="561975"/>
                </a:cubicBezTo>
                <a:cubicBezTo>
                  <a:pt x="3061974" y="589830"/>
                  <a:pt x="3087366" y="612775"/>
                  <a:pt x="3109591" y="638175"/>
                </a:cubicBezTo>
                <a:cubicBezTo>
                  <a:pt x="3131816" y="695325"/>
                  <a:pt x="3159420" y="750665"/>
                  <a:pt x="3176266" y="809625"/>
                </a:cubicBezTo>
                <a:cubicBezTo>
                  <a:pt x="3202509" y="901474"/>
                  <a:pt x="3189710" y="853876"/>
                  <a:pt x="3214366" y="952500"/>
                </a:cubicBezTo>
                <a:cubicBezTo>
                  <a:pt x="3211191" y="1085850"/>
                  <a:pt x="3208881" y="1219223"/>
                  <a:pt x="3204841" y="1352550"/>
                </a:cubicBezTo>
                <a:cubicBezTo>
                  <a:pt x="3202531" y="1428781"/>
                  <a:pt x="3206102" y="1505650"/>
                  <a:pt x="3195316" y="1581150"/>
                </a:cubicBezTo>
                <a:cubicBezTo>
                  <a:pt x="3185332" y="1651039"/>
                  <a:pt x="3141001" y="1717070"/>
                  <a:pt x="3100066" y="1771650"/>
                </a:cubicBezTo>
                <a:cubicBezTo>
                  <a:pt x="3065859" y="1817260"/>
                  <a:pt x="2966172" y="1953692"/>
                  <a:pt x="2900041" y="1990725"/>
                </a:cubicBezTo>
                <a:cubicBezTo>
                  <a:pt x="2825439" y="2032502"/>
                  <a:pt x="2699841" y="2062762"/>
                  <a:pt x="2614291" y="2076450"/>
                </a:cubicBezTo>
                <a:cubicBezTo>
                  <a:pt x="2579662" y="2081991"/>
                  <a:pt x="2544399" y="2082366"/>
                  <a:pt x="2509516" y="2085975"/>
                </a:cubicBezTo>
                <a:cubicBezTo>
                  <a:pt x="2452320" y="2091892"/>
                  <a:pt x="2395358" y="2100114"/>
                  <a:pt x="2338066" y="2105025"/>
                </a:cubicBezTo>
                <a:cubicBezTo>
                  <a:pt x="2284195" y="2109642"/>
                  <a:pt x="2230032" y="2110180"/>
                  <a:pt x="2176141" y="2114550"/>
                </a:cubicBezTo>
                <a:cubicBezTo>
                  <a:pt x="2112533" y="2119707"/>
                  <a:pt x="2049141" y="2127250"/>
                  <a:pt x="1985641" y="2133600"/>
                </a:cubicBezTo>
                <a:cubicBezTo>
                  <a:pt x="1850180" y="2163048"/>
                  <a:pt x="1747257" y="2187618"/>
                  <a:pt x="1614166" y="2209800"/>
                </a:cubicBezTo>
                <a:cubicBezTo>
                  <a:pt x="1550829" y="2220356"/>
                  <a:pt x="1486899" y="2227216"/>
                  <a:pt x="1423666" y="2238375"/>
                </a:cubicBezTo>
                <a:cubicBezTo>
                  <a:pt x="1181934" y="2281034"/>
                  <a:pt x="1392745" y="2257638"/>
                  <a:pt x="1185541" y="2276475"/>
                </a:cubicBezTo>
                <a:cubicBezTo>
                  <a:pt x="952972" y="2328157"/>
                  <a:pt x="1269835" y="2251552"/>
                  <a:pt x="995041" y="2343150"/>
                </a:cubicBezTo>
                <a:cubicBezTo>
                  <a:pt x="964324" y="2353389"/>
                  <a:pt x="931541" y="2355850"/>
                  <a:pt x="899791" y="2362200"/>
                </a:cubicBezTo>
                <a:cubicBezTo>
                  <a:pt x="805549" y="2416052"/>
                  <a:pt x="853594" y="2384941"/>
                  <a:pt x="756916" y="2457450"/>
                </a:cubicBezTo>
                <a:cubicBezTo>
                  <a:pt x="744216" y="2466975"/>
                  <a:pt x="722666" y="2470624"/>
                  <a:pt x="718816" y="2486025"/>
                </a:cubicBezTo>
                <a:lnTo>
                  <a:pt x="709291" y="2524125"/>
                </a:lnTo>
                <a:lnTo>
                  <a:pt x="594991" y="2609850"/>
                </a:lnTo>
                <a:lnTo>
                  <a:pt x="623566" y="25527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04FB5-7D39-EA61-7376-B810F746E533}"/>
              </a:ext>
            </a:extLst>
          </p:cNvPr>
          <p:cNvSpPr txBox="1"/>
          <p:nvPr/>
        </p:nvSpPr>
        <p:spPr>
          <a:xfrm>
            <a:off x="1990725" y="3909219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chi – low erosion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0307E-0C4F-76E3-3BD0-9552A8C308D4}"/>
              </a:ext>
            </a:extLst>
          </p:cNvPr>
          <p:cNvSpPr txBox="1"/>
          <p:nvPr/>
        </p:nvSpPr>
        <p:spPr>
          <a:xfrm>
            <a:off x="7410450" y="4588094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chi – high erosion</a:t>
            </a:r>
          </a:p>
        </p:txBody>
      </p:sp>
    </p:spTree>
    <p:extLst>
      <p:ext uri="{BB962C8B-B14F-4D97-AF65-F5344CB8AC3E}">
        <p14:creationId xmlns:p14="http://schemas.microsoft.com/office/powerpoint/2010/main" val="361295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4275-738D-9418-C9D0-2C4D58AA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C678-9B2E-5EF2-75D5-AE9651AD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Streams erode more when they are </a:t>
            </a:r>
          </a:p>
          <a:p>
            <a:pPr lvl="1"/>
            <a:r>
              <a:rPr lang="en-US" dirty="0"/>
              <a:t>Steeper</a:t>
            </a:r>
          </a:p>
          <a:p>
            <a:pPr lvl="1"/>
            <a:r>
              <a:rPr lang="en-US" dirty="0"/>
              <a:t>Have more drainage area/discharge</a:t>
            </a:r>
          </a:p>
          <a:p>
            <a:r>
              <a:rPr lang="en-US" dirty="0"/>
              <a:t>Chi integrates upstream </a:t>
            </a:r>
            <a:r>
              <a:rPr lang="en-US" dirty="0">
                <a:sym typeface="Wingdings" panose="05000000000000000000" pitchFamily="2" charset="2"/>
              </a:rPr>
              <a:t> long stream  high chi</a:t>
            </a:r>
          </a:p>
          <a:p>
            <a:r>
              <a:rPr lang="en-US" dirty="0">
                <a:sym typeface="Wingdings" panose="05000000000000000000" pitchFamily="2" charset="2"/>
              </a:rPr>
              <a:t>Chi is reciprocal of drainage area  more drainage area  lower chi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48208B-4CA9-C5A8-8331-9A451AB34E2A}"/>
              </a:ext>
            </a:extLst>
          </p:cNvPr>
          <p:cNvSpPr/>
          <p:nvPr/>
        </p:nvSpPr>
        <p:spPr>
          <a:xfrm>
            <a:off x="1990725" y="3876675"/>
            <a:ext cx="2724965" cy="2600325"/>
          </a:xfrm>
          <a:custGeom>
            <a:avLst/>
            <a:gdLst>
              <a:gd name="connsiteX0" fmla="*/ 0 w 2724965"/>
              <a:gd name="connsiteY0" fmla="*/ 2600325 h 2600325"/>
              <a:gd name="connsiteX1" fmla="*/ 0 w 2724965"/>
              <a:gd name="connsiteY1" fmla="*/ 2600325 h 2600325"/>
              <a:gd name="connsiteX2" fmla="*/ 95250 w 2724965"/>
              <a:gd name="connsiteY2" fmla="*/ 2495550 h 2600325"/>
              <a:gd name="connsiteX3" fmla="*/ 114300 w 2724965"/>
              <a:gd name="connsiteY3" fmla="*/ 2428875 h 2600325"/>
              <a:gd name="connsiteX4" fmla="*/ 219075 w 2724965"/>
              <a:gd name="connsiteY4" fmla="*/ 2266950 h 2600325"/>
              <a:gd name="connsiteX5" fmla="*/ 247650 w 2724965"/>
              <a:gd name="connsiteY5" fmla="*/ 2190750 h 2600325"/>
              <a:gd name="connsiteX6" fmla="*/ 285750 w 2724965"/>
              <a:gd name="connsiteY6" fmla="*/ 2076450 h 2600325"/>
              <a:gd name="connsiteX7" fmla="*/ 314325 w 2724965"/>
              <a:gd name="connsiteY7" fmla="*/ 2057400 h 2600325"/>
              <a:gd name="connsiteX8" fmla="*/ 381000 w 2724965"/>
              <a:gd name="connsiteY8" fmla="*/ 1943100 h 2600325"/>
              <a:gd name="connsiteX9" fmla="*/ 409575 w 2724965"/>
              <a:gd name="connsiteY9" fmla="*/ 1838325 h 2600325"/>
              <a:gd name="connsiteX10" fmla="*/ 428625 w 2724965"/>
              <a:gd name="connsiteY10" fmla="*/ 1733550 h 2600325"/>
              <a:gd name="connsiteX11" fmla="*/ 485775 w 2724965"/>
              <a:gd name="connsiteY11" fmla="*/ 1685925 h 2600325"/>
              <a:gd name="connsiteX12" fmla="*/ 504825 w 2724965"/>
              <a:gd name="connsiteY12" fmla="*/ 1609725 h 2600325"/>
              <a:gd name="connsiteX13" fmla="*/ 523875 w 2724965"/>
              <a:gd name="connsiteY13" fmla="*/ 1543050 h 2600325"/>
              <a:gd name="connsiteX14" fmla="*/ 533400 w 2724965"/>
              <a:gd name="connsiteY14" fmla="*/ 1457325 h 2600325"/>
              <a:gd name="connsiteX15" fmla="*/ 600075 w 2724965"/>
              <a:gd name="connsiteY15" fmla="*/ 1323975 h 2600325"/>
              <a:gd name="connsiteX16" fmla="*/ 628650 w 2724965"/>
              <a:gd name="connsiteY16" fmla="*/ 1247775 h 2600325"/>
              <a:gd name="connsiteX17" fmla="*/ 685800 w 2724965"/>
              <a:gd name="connsiteY17" fmla="*/ 1057275 h 2600325"/>
              <a:gd name="connsiteX18" fmla="*/ 781050 w 2724965"/>
              <a:gd name="connsiteY18" fmla="*/ 914400 h 2600325"/>
              <a:gd name="connsiteX19" fmla="*/ 819150 w 2724965"/>
              <a:gd name="connsiteY19" fmla="*/ 838200 h 2600325"/>
              <a:gd name="connsiteX20" fmla="*/ 1000125 w 2724965"/>
              <a:gd name="connsiteY20" fmla="*/ 666750 h 2600325"/>
              <a:gd name="connsiteX21" fmla="*/ 1104900 w 2724965"/>
              <a:gd name="connsiteY21" fmla="*/ 533400 h 2600325"/>
              <a:gd name="connsiteX22" fmla="*/ 1276350 w 2724965"/>
              <a:gd name="connsiteY22" fmla="*/ 428625 h 2600325"/>
              <a:gd name="connsiteX23" fmla="*/ 1323975 w 2724965"/>
              <a:gd name="connsiteY23" fmla="*/ 371475 h 2600325"/>
              <a:gd name="connsiteX24" fmla="*/ 1504950 w 2724965"/>
              <a:gd name="connsiteY24" fmla="*/ 276225 h 2600325"/>
              <a:gd name="connsiteX25" fmla="*/ 1647825 w 2724965"/>
              <a:gd name="connsiteY25" fmla="*/ 200025 h 2600325"/>
              <a:gd name="connsiteX26" fmla="*/ 1771650 w 2724965"/>
              <a:gd name="connsiteY26" fmla="*/ 171450 h 2600325"/>
              <a:gd name="connsiteX27" fmla="*/ 1990725 w 2724965"/>
              <a:gd name="connsiteY27" fmla="*/ 66675 h 2600325"/>
              <a:gd name="connsiteX28" fmla="*/ 2219325 w 2724965"/>
              <a:gd name="connsiteY28" fmla="*/ 28575 h 2600325"/>
              <a:gd name="connsiteX29" fmla="*/ 2352675 w 2724965"/>
              <a:gd name="connsiteY29" fmla="*/ 0 h 2600325"/>
              <a:gd name="connsiteX30" fmla="*/ 2705100 w 2724965"/>
              <a:gd name="connsiteY30" fmla="*/ 19050 h 2600325"/>
              <a:gd name="connsiteX31" fmla="*/ 2724150 w 2724965"/>
              <a:gd name="connsiteY31" fmla="*/ 85725 h 2600325"/>
              <a:gd name="connsiteX32" fmla="*/ 2676525 w 2724965"/>
              <a:gd name="connsiteY32" fmla="*/ 466725 h 2600325"/>
              <a:gd name="connsiteX33" fmla="*/ 2619375 w 2724965"/>
              <a:gd name="connsiteY33" fmla="*/ 523875 h 2600325"/>
              <a:gd name="connsiteX34" fmla="*/ 2543175 w 2724965"/>
              <a:gd name="connsiteY34" fmla="*/ 552450 h 2600325"/>
              <a:gd name="connsiteX35" fmla="*/ 2352675 w 2724965"/>
              <a:gd name="connsiteY35" fmla="*/ 657225 h 2600325"/>
              <a:gd name="connsiteX36" fmla="*/ 2181225 w 2724965"/>
              <a:gd name="connsiteY36" fmla="*/ 733425 h 2600325"/>
              <a:gd name="connsiteX37" fmla="*/ 1924050 w 2724965"/>
              <a:gd name="connsiteY37" fmla="*/ 895350 h 2600325"/>
              <a:gd name="connsiteX38" fmla="*/ 1724025 w 2724965"/>
              <a:gd name="connsiteY38" fmla="*/ 1000125 h 2600325"/>
              <a:gd name="connsiteX39" fmla="*/ 1628775 w 2724965"/>
              <a:gd name="connsiteY39" fmla="*/ 1047750 h 2600325"/>
              <a:gd name="connsiteX40" fmla="*/ 1543050 w 2724965"/>
              <a:gd name="connsiteY40" fmla="*/ 1123950 h 2600325"/>
              <a:gd name="connsiteX41" fmla="*/ 1409700 w 2724965"/>
              <a:gd name="connsiteY41" fmla="*/ 1219200 h 2600325"/>
              <a:gd name="connsiteX42" fmla="*/ 1200150 w 2724965"/>
              <a:gd name="connsiteY42" fmla="*/ 1562100 h 2600325"/>
              <a:gd name="connsiteX43" fmla="*/ 1076325 w 2724965"/>
              <a:gd name="connsiteY43" fmla="*/ 1724025 h 2600325"/>
              <a:gd name="connsiteX44" fmla="*/ 1019175 w 2724965"/>
              <a:gd name="connsiteY44" fmla="*/ 1800225 h 2600325"/>
              <a:gd name="connsiteX45" fmla="*/ 952500 w 2724965"/>
              <a:gd name="connsiteY45" fmla="*/ 1905000 h 2600325"/>
              <a:gd name="connsiteX46" fmla="*/ 790575 w 2724965"/>
              <a:gd name="connsiteY46" fmla="*/ 2057400 h 2600325"/>
              <a:gd name="connsiteX47" fmla="*/ 733425 w 2724965"/>
              <a:gd name="connsiteY47" fmla="*/ 2152650 h 2600325"/>
              <a:gd name="connsiteX48" fmla="*/ 647700 w 2724965"/>
              <a:gd name="connsiteY48" fmla="*/ 2247900 h 2600325"/>
              <a:gd name="connsiteX49" fmla="*/ 581025 w 2724965"/>
              <a:gd name="connsiteY49" fmla="*/ 2333625 h 2600325"/>
              <a:gd name="connsiteX50" fmla="*/ 400050 w 2724965"/>
              <a:gd name="connsiteY50" fmla="*/ 2457450 h 2600325"/>
              <a:gd name="connsiteX51" fmla="*/ 323850 w 2724965"/>
              <a:gd name="connsiteY51" fmla="*/ 2514600 h 2600325"/>
              <a:gd name="connsiteX52" fmla="*/ 161925 w 2724965"/>
              <a:gd name="connsiteY52" fmla="*/ 2581275 h 2600325"/>
              <a:gd name="connsiteX53" fmla="*/ 66675 w 2724965"/>
              <a:gd name="connsiteY53" fmla="*/ 2590800 h 2600325"/>
              <a:gd name="connsiteX54" fmla="*/ 0 w 2724965"/>
              <a:gd name="connsiteY54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24965" h="2600325">
                <a:moveTo>
                  <a:pt x="0" y="2600325"/>
                </a:moveTo>
                <a:lnTo>
                  <a:pt x="0" y="2600325"/>
                </a:lnTo>
                <a:cubicBezTo>
                  <a:pt x="2762" y="2597563"/>
                  <a:pt x="82258" y="2528029"/>
                  <a:pt x="95250" y="2495550"/>
                </a:cubicBezTo>
                <a:cubicBezTo>
                  <a:pt x="103834" y="2474089"/>
                  <a:pt x="103075" y="2449081"/>
                  <a:pt x="114300" y="2428875"/>
                </a:cubicBezTo>
                <a:cubicBezTo>
                  <a:pt x="213046" y="2251132"/>
                  <a:pt x="166246" y="2390218"/>
                  <a:pt x="219075" y="2266950"/>
                </a:cubicBezTo>
                <a:cubicBezTo>
                  <a:pt x="229761" y="2242016"/>
                  <a:pt x="238689" y="2216354"/>
                  <a:pt x="247650" y="2190750"/>
                </a:cubicBezTo>
                <a:cubicBezTo>
                  <a:pt x="260917" y="2152844"/>
                  <a:pt x="267789" y="2112371"/>
                  <a:pt x="285750" y="2076450"/>
                </a:cubicBezTo>
                <a:cubicBezTo>
                  <a:pt x="290870" y="2066211"/>
                  <a:pt x="306230" y="2065495"/>
                  <a:pt x="314325" y="2057400"/>
                </a:cubicBezTo>
                <a:cubicBezTo>
                  <a:pt x="340541" y="2031184"/>
                  <a:pt x="370500" y="1971601"/>
                  <a:pt x="381000" y="1943100"/>
                </a:cubicBezTo>
                <a:cubicBezTo>
                  <a:pt x="393515" y="1909131"/>
                  <a:pt x="401552" y="1873625"/>
                  <a:pt x="409575" y="1838325"/>
                </a:cubicBezTo>
                <a:cubicBezTo>
                  <a:pt x="417442" y="1803710"/>
                  <a:pt x="412750" y="1765300"/>
                  <a:pt x="428625" y="1733550"/>
                </a:cubicBezTo>
                <a:cubicBezTo>
                  <a:pt x="439715" y="1711370"/>
                  <a:pt x="466725" y="1701800"/>
                  <a:pt x="485775" y="1685925"/>
                </a:cubicBezTo>
                <a:cubicBezTo>
                  <a:pt x="492125" y="1660525"/>
                  <a:pt x="498079" y="1635023"/>
                  <a:pt x="504825" y="1609725"/>
                </a:cubicBezTo>
                <a:cubicBezTo>
                  <a:pt x="510781" y="1587391"/>
                  <a:pt x="519615" y="1565768"/>
                  <a:pt x="523875" y="1543050"/>
                </a:cubicBezTo>
                <a:cubicBezTo>
                  <a:pt x="529173" y="1514792"/>
                  <a:pt x="523955" y="1484480"/>
                  <a:pt x="533400" y="1457325"/>
                </a:cubicBezTo>
                <a:cubicBezTo>
                  <a:pt x="549726" y="1410387"/>
                  <a:pt x="579510" y="1369217"/>
                  <a:pt x="600075" y="1323975"/>
                </a:cubicBezTo>
                <a:cubicBezTo>
                  <a:pt x="611300" y="1299279"/>
                  <a:pt x="620559" y="1273667"/>
                  <a:pt x="628650" y="1247775"/>
                </a:cubicBezTo>
                <a:cubicBezTo>
                  <a:pt x="656284" y="1159345"/>
                  <a:pt x="641194" y="1155408"/>
                  <a:pt x="685800" y="1057275"/>
                </a:cubicBezTo>
                <a:cubicBezTo>
                  <a:pt x="763428" y="886493"/>
                  <a:pt x="714319" y="1022838"/>
                  <a:pt x="781050" y="914400"/>
                </a:cubicBezTo>
                <a:cubicBezTo>
                  <a:pt x="795933" y="890215"/>
                  <a:pt x="800334" y="859470"/>
                  <a:pt x="819150" y="838200"/>
                </a:cubicBezTo>
                <a:cubicBezTo>
                  <a:pt x="874208" y="775960"/>
                  <a:pt x="948785" y="732091"/>
                  <a:pt x="1000125" y="666750"/>
                </a:cubicBezTo>
                <a:cubicBezTo>
                  <a:pt x="1035050" y="622300"/>
                  <a:pt x="1064928" y="573372"/>
                  <a:pt x="1104900" y="533400"/>
                </a:cubicBezTo>
                <a:cubicBezTo>
                  <a:pt x="1152306" y="485994"/>
                  <a:pt x="1217590" y="458005"/>
                  <a:pt x="1276350" y="428625"/>
                </a:cubicBezTo>
                <a:cubicBezTo>
                  <a:pt x="1292225" y="409575"/>
                  <a:pt x="1304611" y="386966"/>
                  <a:pt x="1323975" y="371475"/>
                </a:cubicBezTo>
                <a:cubicBezTo>
                  <a:pt x="1390880" y="317951"/>
                  <a:pt x="1431974" y="312713"/>
                  <a:pt x="1504950" y="276225"/>
                </a:cubicBezTo>
                <a:cubicBezTo>
                  <a:pt x="1546100" y="255650"/>
                  <a:pt x="1604401" y="214500"/>
                  <a:pt x="1647825" y="200025"/>
                </a:cubicBezTo>
                <a:cubicBezTo>
                  <a:pt x="1688011" y="186630"/>
                  <a:pt x="1730375" y="180975"/>
                  <a:pt x="1771650" y="171450"/>
                </a:cubicBezTo>
                <a:cubicBezTo>
                  <a:pt x="1867252" y="115682"/>
                  <a:pt x="1887296" y="94883"/>
                  <a:pt x="1990725" y="66675"/>
                </a:cubicBezTo>
                <a:cubicBezTo>
                  <a:pt x="2033471" y="55017"/>
                  <a:pt x="2181724" y="35538"/>
                  <a:pt x="2219325" y="28575"/>
                </a:cubicBezTo>
                <a:cubicBezTo>
                  <a:pt x="2264024" y="20297"/>
                  <a:pt x="2308225" y="9525"/>
                  <a:pt x="2352675" y="0"/>
                </a:cubicBezTo>
                <a:cubicBezTo>
                  <a:pt x="2470150" y="6350"/>
                  <a:pt x="2590466" y="-7404"/>
                  <a:pt x="2705100" y="19050"/>
                </a:cubicBezTo>
                <a:cubicBezTo>
                  <a:pt x="2727622" y="24247"/>
                  <a:pt x="2725622" y="62658"/>
                  <a:pt x="2724150" y="85725"/>
                </a:cubicBezTo>
                <a:cubicBezTo>
                  <a:pt x="2715997" y="213453"/>
                  <a:pt x="2706292" y="342246"/>
                  <a:pt x="2676525" y="466725"/>
                </a:cubicBezTo>
                <a:cubicBezTo>
                  <a:pt x="2670259" y="492927"/>
                  <a:pt x="2642037" y="509307"/>
                  <a:pt x="2619375" y="523875"/>
                </a:cubicBezTo>
                <a:cubicBezTo>
                  <a:pt x="2596556" y="538544"/>
                  <a:pt x="2567438" y="540318"/>
                  <a:pt x="2543175" y="552450"/>
                </a:cubicBezTo>
                <a:cubicBezTo>
                  <a:pt x="2199454" y="724311"/>
                  <a:pt x="2690072" y="500577"/>
                  <a:pt x="2352675" y="657225"/>
                </a:cubicBezTo>
                <a:cubicBezTo>
                  <a:pt x="2295950" y="683561"/>
                  <a:pt x="2234149" y="700103"/>
                  <a:pt x="2181225" y="733425"/>
                </a:cubicBezTo>
                <a:cubicBezTo>
                  <a:pt x="2095500" y="787400"/>
                  <a:pt x="2017161" y="855445"/>
                  <a:pt x="1924050" y="895350"/>
                </a:cubicBezTo>
                <a:cubicBezTo>
                  <a:pt x="1791135" y="952313"/>
                  <a:pt x="1918986" y="894521"/>
                  <a:pt x="1724025" y="1000125"/>
                </a:cubicBezTo>
                <a:cubicBezTo>
                  <a:pt x="1692812" y="1017032"/>
                  <a:pt x="1658071" y="1027705"/>
                  <a:pt x="1628775" y="1047750"/>
                </a:cubicBezTo>
                <a:cubicBezTo>
                  <a:pt x="1597222" y="1069339"/>
                  <a:pt x="1572562" y="1099646"/>
                  <a:pt x="1543050" y="1123950"/>
                </a:cubicBezTo>
                <a:cubicBezTo>
                  <a:pt x="1492838" y="1165301"/>
                  <a:pt x="1461319" y="1184787"/>
                  <a:pt x="1409700" y="1219200"/>
                </a:cubicBezTo>
                <a:cubicBezTo>
                  <a:pt x="1339376" y="1339756"/>
                  <a:pt x="1280593" y="1451012"/>
                  <a:pt x="1200150" y="1562100"/>
                </a:cubicBezTo>
                <a:cubicBezTo>
                  <a:pt x="1160298" y="1617134"/>
                  <a:pt x="1117439" y="1669927"/>
                  <a:pt x="1076325" y="1724025"/>
                </a:cubicBezTo>
                <a:cubicBezTo>
                  <a:pt x="1057114" y="1749303"/>
                  <a:pt x="1036221" y="1773439"/>
                  <a:pt x="1019175" y="1800225"/>
                </a:cubicBezTo>
                <a:cubicBezTo>
                  <a:pt x="996950" y="1835150"/>
                  <a:pt x="979311" y="1873458"/>
                  <a:pt x="952500" y="1905000"/>
                </a:cubicBezTo>
                <a:cubicBezTo>
                  <a:pt x="892706" y="1975346"/>
                  <a:pt x="844174" y="1987308"/>
                  <a:pt x="790575" y="2057400"/>
                </a:cubicBezTo>
                <a:cubicBezTo>
                  <a:pt x="768083" y="2086812"/>
                  <a:pt x="755641" y="2123029"/>
                  <a:pt x="733425" y="2152650"/>
                </a:cubicBezTo>
                <a:cubicBezTo>
                  <a:pt x="707796" y="2186822"/>
                  <a:pt x="675214" y="2215227"/>
                  <a:pt x="647700" y="2247900"/>
                </a:cubicBezTo>
                <a:cubicBezTo>
                  <a:pt x="624382" y="2275590"/>
                  <a:pt x="605836" y="2307264"/>
                  <a:pt x="581025" y="2333625"/>
                </a:cubicBezTo>
                <a:cubicBezTo>
                  <a:pt x="477626" y="2443486"/>
                  <a:pt x="521272" y="2383370"/>
                  <a:pt x="400050" y="2457450"/>
                </a:cubicBezTo>
                <a:cubicBezTo>
                  <a:pt x="372958" y="2474006"/>
                  <a:pt x="350774" y="2497773"/>
                  <a:pt x="323850" y="2514600"/>
                </a:cubicBezTo>
                <a:cubicBezTo>
                  <a:pt x="283288" y="2539951"/>
                  <a:pt x="208215" y="2571530"/>
                  <a:pt x="161925" y="2581275"/>
                </a:cubicBezTo>
                <a:cubicBezTo>
                  <a:pt x="130701" y="2587848"/>
                  <a:pt x="98303" y="2586583"/>
                  <a:pt x="66675" y="2590800"/>
                </a:cubicBezTo>
                <a:lnTo>
                  <a:pt x="0" y="26003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1A7F7D2-A858-8774-7A45-5EA1B7AF0102}"/>
              </a:ext>
            </a:extLst>
          </p:cNvPr>
          <p:cNvSpPr/>
          <p:nvPr/>
        </p:nvSpPr>
        <p:spPr>
          <a:xfrm>
            <a:off x="3781425" y="4232384"/>
            <a:ext cx="3214366" cy="2609850"/>
          </a:xfrm>
          <a:custGeom>
            <a:avLst/>
            <a:gdLst>
              <a:gd name="connsiteX0" fmla="*/ 623566 w 3214366"/>
              <a:gd name="connsiteY0" fmla="*/ 2552700 h 2609850"/>
              <a:gd name="connsiteX1" fmla="*/ 623566 w 3214366"/>
              <a:gd name="connsiteY1" fmla="*/ 2552700 h 2609850"/>
              <a:gd name="connsiteX2" fmla="*/ 671191 w 3214366"/>
              <a:gd name="connsiteY2" fmla="*/ 2486025 h 2609850"/>
              <a:gd name="connsiteX3" fmla="*/ 680716 w 3214366"/>
              <a:gd name="connsiteY3" fmla="*/ 2428875 h 2609850"/>
              <a:gd name="connsiteX4" fmla="*/ 699766 w 3214366"/>
              <a:gd name="connsiteY4" fmla="*/ 2381250 h 2609850"/>
              <a:gd name="connsiteX5" fmla="*/ 661666 w 3214366"/>
              <a:gd name="connsiteY5" fmla="*/ 2019300 h 2609850"/>
              <a:gd name="connsiteX6" fmla="*/ 528316 w 3214366"/>
              <a:gd name="connsiteY6" fmla="*/ 1866900 h 2609850"/>
              <a:gd name="connsiteX7" fmla="*/ 280666 w 3214366"/>
              <a:gd name="connsiteY7" fmla="*/ 1628775 h 2609850"/>
              <a:gd name="connsiteX8" fmla="*/ 223516 w 3214366"/>
              <a:gd name="connsiteY8" fmla="*/ 1533525 h 2609850"/>
              <a:gd name="connsiteX9" fmla="*/ 137791 w 3214366"/>
              <a:gd name="connsiteY9" fmla="*/ 1438275 h 2609850"/>
              <a:gd name="connsiteX10" fmla="*/ 42541 w 3214366"/>
              <a:gd name="connsiteY10" fmla="*/ 1257300 h 2609850"/>
              <a:gd name="connsiteX11" fmla="*/ 33016 w 3214366"/>
              <a:gd name="connsiteY11" fmla="*/ 1181100 h 2609850"/>
              <a:gd name="connsiteX12" fmla="*/ 4441 w 3214366"/>
              <a:gd name="connsiteY12" fmla="*/ 1104900 h 2609850"/>
              <a:gd name="connsiteX13" fmla="*/ 13966 w 3214366"/>
              <a:gd name="connsiteY13" fmla="*/ 790575 h 2609850"/>
              <a:gd name="connsiteX14" fmla="*/ 80641 w 3214366"/>
              <a:gd name="connsiteY14" fmla="*/ 695325 h 2609850"/>
              <a:gd name="connsiteX15" fmla="*/ 194941 w 3214366"/>
              <a:gd name="connsiteY15" fmla="*/ 590550 h 2609850"/>
              <a:gd name="connsiteX16" fmla="*/ 337816 w 3214366"/>
              <a:gd name="connsiteY16" fmla="*/ 457200 h 2609850"/>
              <a:gd name="connsiteX17" fmla="*/ 614041 w 3214366"/>
              <a:gd name="connsiteY17" fmla="*/ 276225 h 2609850"/>
              <a:gd name="connsiteX18" fmla="*/ 699766 w 3214366"/>
              <a:gd name="connsiteY18" fmla="*/ 219075 h 2609850"/>
              <a:gd name="connsiteX19" fmla="*/ 1004566 w 3214366"/>
              <a:gd name="connsiteY19" fmla="*/ 114300 h 2609850"/>
              <a:gd name="connsiteX20" fmla="*/ 1537966 w 3214366"/>
              <a:gd name="connsiteY20" fmla="*/ 28575 h 2609850"/>
              <a:gd name="connsiteX21" fmla="*/ 1814191 w 3214366"/>
              <a:gd name="connsiteY21" fmla="*/ 0 h 2609850"/>
              <a:gd name="connsiteX22" fmla="*/ 2376166 w 3214366"/>
              <a:gd name="connsiteY22" fmla="*/ 19050 h 2609850"/>
              <a:gd name="connsiteX23" fmla="*/ 2538091 w 3214366"/>
              <a:gd name="connsiteY23" fmla="*/ 104775 h 2609850"/>
              <a:gd name="connsiteX24" fmla="*/ 2919091 w 3214366"/>
              <a:gd name="connsiteY24" fmla="*/ 371475 h 2609850"/>
              <a:gd name="connsiteX25" fmla="*/ 3042916 w 3214366"/>
              <a:gd name="connsiteY25" fmla="*/ 561975 h 2609850"/>
              <a:gd name="connsiteX26" fmla="*/ 3109591 w 3214366"/>
              <a:gd name="connsiteY26" fmla="*/ 638175 h 2609850"/>
              <a:gd name="connsiteX27" fmla="*/ 3176266 w 3214366"/>
              <a:gd name="connsiteY27" fmla="*/ 809625 h 2609850"/>
              <a:gd name="connsiteX28" fmla="*/ 3214366 w 3214366"/>
              <a:gd name="connsiteY28" fmla="*/ 952500 h 2609850"/>
              <a:gd name="connsiteX29" fmla="*/ 3204841 w 3214366"/>
              <a:gd name="connsiteY29" fmla="*/ 1352550 h 2609850"/>
              <a:gd name="connsiteX30" fmla="*/ 3195316 w 3214366"/>
              <a:gd name="connsiteY30" fmla="*/ 1581150 h 2609850"/>
              <a:gd name="connsiteX31" fmla="*/ 3100066 w 3214366"/>
              <a:gd name="connsiteY31" fmla="*/ 1771650 h 2609850"/>
              <a:gd name="connsiteX32" fmla="*/ 2900041 w 3214366"/>
              <a:gd name="connsiteY32" fmla="*/ 1990725 h 2609850"/>
              <a:gd name="connsiteX33" fmla="*/ 2614291 w 3214366"/>
              <a:gd name="connsiteY33" fmla="*/ 2076450 h 2609850"/>
              <a:gd name="connsiteX34" fmla="*/ 2509516 w 3214366"/>
              <a:gd name="connsiteY34" fmla="*/ 2085975 h 2609850"/>
              <a:gd name="connsiteX35" fmla="*/ 2338066 w 3214366"/>
              <a:gd name="connsiteY35" fmla="*/ 2105025 h 2609850"/>
              <a:gd name="connsiteX36" fmla="*/ 2176141 w 3214366"/>
              <a:gd name="connsiteY36" fmla="*/ 2114550 h 2609850"/>
              <a:gd name="connsiteX37" fmla="*/ 1985641 w 3214366"/>
              <a:gd name="connsiteY37" fmla="*/ 2133600 h 2609850"/>
              <a:gd name="connsiteX38" fmla="*/ 1614166 w 3214366"/>
              <a:gd name="connsiteY38" fmla="*/ 2209800 h 2609850"/>
              <a:gd name="connsiteX39" fmla="*/ 1423666 w 3214366"/>
              <a:gd name="connsiteY39" fmla="*/ 2238375 h 2609850"/>
              <a:gd name="connsiteX40" fmla="*/ 1185541 w 3214366"/>
              <a:gd name="connsiteY40" fmla="*/ 2276475 h 2609850"/>
              <a:gd name="connsiteX41" fmla="*/ 995041 w 3214366"/>
              <a:gd name="connsiteY41" fmla="*/ 2343150 h 2609850"/>
              <a:gd name="connsiteX42" fmla="*/ 899791 w 3214366"/>
              <a:gd name="connsiteY42" fmla="*/ 2362200 h 2609850"/>
              <a:gd name="connsiteX43" fmla="*/ 756916 w 3214366"/>
              <a:gd name="connsiteY43" fmla="*/ 2457450 h 2609850"/>
              <a:gd name="connsiteX44" fmla="*/ 718816 w 3214366"/>
              <a:gd name="connsiteY44" fmla="*/ 2486025 h 2609850"/>
              <a:gd name="connsiteX45" fmla="*/ 709291 w 3214366"/>
              <a:gd name="connsiteY45" fmla="*/ 2524125 h 2609850"/>
              <a:gd name="connsiteX46" fmla="*/ 594991 w 3214366"/>
              <a:gd name="connsiteY46" fmla="*/ 2609850 h 2609850"/>
              <a:gd name="connsiteX47" fmla="*/ 623566 w 3214366"/>
              <a:gd name="connsiteY47" fmla="*/ 255270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4366" h="2609850">
                <a:moveTo>
                  <a:pt x="623566" y="2552700"/>
                </a:moveTo>
                <a:lnTo>
                  <a:pt x="623566" y="2552700"/>
                </a:lnTo>
                <a:cubicBezTo>
                  <a:pt x="639441" y="2530475"/>
                  <a:pt x="659746" y="2510824"/>
                  <a:pt x="671191" y="2486025"/>
                </a:cubicBezTo>
                <a:cubicBezTo>
                  <a:pt x="679284" y="2468490"/>
                  <a:pt x="675634" y="2447507"/>
                  <a:pt x="680716" y="2428875"/>
                </a:cubicBezTo>
                <a:cubicBezTo>
                  <a:pt x="685215" y="2412380"/>
                  <a:pt x="693416" y="2397125"/>
                  <a:pt x="699766" y="2381250"/>
                </a:cubicBezTo>
                <a:cubicBezTo>
                  <a:pt x="687066" y="2260600"/>
                  <a:pt x="684960" y="2138359"/>
                  <a:pt x="661666" y="2019300"/>
                </a:cubicBezTo>
                <a:cubicBezTo>
                  <a:pt x="650045" y="1959905"/>
                  <a:pt x="564608" y="1900168"/>
                  <a:pt x="528316" y="1866900"/>
                </a:cubicBezTo>
                <a:cubicBezTo>
                  <a:pt x="505614" y="1846090"/>
                  <a:pt x="313018" y="1668740"/>
                  <a:pt x="280666" y="1628775"/>
                </a:cubicBezTo>
                <a:cubicBezTo>
                  <a:pt x="257369" y="1599996"/>
                  <a:pt x="245732" y="1563146"/>
                  <a:pt x="223516" y="1533525"/>
                </a:cubicBezTo>
                <a:cubicBezTo>
                  <a:pt x="197887" y="1499353"/>
                  <a:pt x="161200" y="1474005"/>
                  <a:pt x="137791" y="1438275"/>
                </a:cubicBezTo>
                <a:cubicBezTo>
                  <a:pt x="100432" y="1381253"/>
                  <a:pt x="42541" y="1257300"/>
                  <a:pt x="42541" y="1257300"/>
                </a:cubicBezTo>
                <a:cubicBezTo>
                  <a:pt x="39366" y="1231900"/>
                  <a:pt x="39224" y="1205933"/>
                  <a:pt x="33016" y="1181100"/>
                </a:cubicBezTo>
                <a:cubicBezTo>
                  <a:pt x="26437" y="1154783"/>
                  <a:pt x="5763" y="1131995"/>
                  <a:pt x="4441" y="1104900"/>
                </a:cubicBezTo>
                <a:cubicBezTo>
                  <a:pt x="-666" y="1000201"/>
                  <a:pt x="-5207" y="893630"/>
                  <a:pt x="13966" y="790575"/>
                </a:cubicBezTo>
                <a:cubicBezTo>
                  <a:pt x="21055" y="752473"/>
                  <a:pt x="56697" y="725799"/>
                  <a:pt x="80641" y="695325"/>
                </a:cubicBezTo>
                <a:cubicBezTo>
                  <a:pt x="102523" y="667475"/>
                  <a:pt x="180547" y="604944"/>
                  <a:pt x="194941" y="590550"/>
                </a:cubicBezTo>
                <a:cubicBezTo>
                  <a:pt x="385821" y="399670"/>
                  <a:pt x="137441" y="620004"/>
                  <a:pt x="337816" y="457200"/>
                </a:cubicBezTo>
                <a:cubicBezTo>
                  <a:pt x="595056" y="248192"/>
                  <a:pt x="104286" y="616061"/>
                  <a:pt x="614041" y="276225"/>
                </a:cubicBezTo>
                <a:cubicBezTo>
                  <a:pt x="642616" y="257175"/>
                  <a:pt x="669049" y="234434"/>
                  <a:pt x="699766" y="219075"/>
                </a:cubicBezTo>
                <a:cubicBezTo>
                  <a:pt x="763057" y="187429"/>
                  <a:pt x="952481" y="129422"/>
                  <a:pt x="1004566" y="114300"/>
                </a:cubicBezTo>
                <a:cubicBezTo>
                  <a:pt x="1177964" y="63959"/>
                  <a:pt x="1359330" y="48063"/>
                  <a:pt x="1537966" y="28575"/>
                </a:cubicBezTo>
                <a:lnTo>
                  <a:pt x="1814191" y="0"/>
                </a:lnTo>
                <a:cubicBezTo>
                  <a:pt x="2001516" y="6350"/>
                  <a:pt x="2190666" y="-7799"/>
                  <a:pt x="2376166" y="19050"/>
                </a:cubicBezTo>
                <a:cubicBezTo>
                  <a:pt x="2436609" y="27798"/>
                  <a:pt x="2485164" y="74302"/>
                  <a:pt x="2538091" y="104775"/>
                </a:cubicBezTo>
                <a:cubicBezTo>
                  <a:pt x="2623858" y="154156"/>
                  <a:pt x="2876939" y="317280"/>
                  <a:pt x="2919091" y="371475"/>
                </a:cubicBezTo>
                <a:cubicBezTo>
                  <a:pt x="3153513" y="672874"/>
                  <a:pt x="2810927" y="222914"/>
                  <a:pt x="3042916" y="561975"/>
                </a:cubicBezTo>
                <a:cubicBezTo>
                  <a:pt x="3061974" y="589830"/>
                  <a:pt x="3087366" y="612775"/>
                  <a:pt x="3109591" y="638175"/>
                </a:cubicBezTo>
                <a:cubicBezTo>
                  <a:pt x="3131816" y="695325"/>
                  <a:pt x="3159420" y="750665"/>
                  <a:pt x="3176266" y="809625"/>
                </a:cubicBezTo>
                <a:cubicBezTo>
                  <a:pt x="3202509" y="901474"/>
                  <a:pt x="3189710" y="853876"/>
                  <a:pt x="3214366" y="952500"/>
                </a:cubicBezTo>
                <a:cubicBezTo>
                  <a:pt x="3211191" y="1085850"/>
                  <a:pt x="3208881" y="1219223"/>
                  <a:pt x="3204841" y="1352550"/>
                </a:cubicBezTo>
                <a:cubicBezTo>
                  <a:pt x="3202531" y="1428781"/>
                  <a:pt x="3206102" y="1505650"/>
                  <a:pt x="3195316" y="1581150"/>
                </a:cubicBezTo>
                <a:cubicBezTo>
                  <a:pt x="3185332" y="1651039"/>
                  <a:pt x="3141001" y="1717070"/>
                  <a:pt x="3100066" y="1771650"/>
                </a:cubicBezTo>
                <a:cubicBezTo>
                  <a:pt x="3065859" y="1817260"/>
                  <a:pt x="2966172" y="1953692"/>
                  <a:pt x="2900041" y="1990725"/>
                </a:cubicBezTo>
                <a:cubicBezTo>
                  <a:pt x="2825439" y="2032502"/>
                  <a:pt x="2699841" y="2062762"/>
                  <a:pt x="2614291" y="2076450"/>
                </a:cubicBezTo>
                <a:cubicBezTo>
                  <a:pt x="2579662" y="2081991"/>
                  <a:pt x="2544399" y="2082366"/>
                  <a:pt x="2509516" y="2085975"/>
                </a:cubicBezTo>
                <a:cubicBezTo>
                  <a:pt x="2452320" y="2091892"/>
                  <a:pt x="2395358" y="2100114"/>
                  <a:pt x="2338066" y="2105025"/>
                </a:cubicBezTo>
                <a:cubicBezTo>
                  <a:pt x="2284195" y="2109642"/>
                  <a:pt x="2230032" y="2110180"/>
                  <a:pt x="2176141" y="2114550"/>
                </a:cubicBezTo>
                <a:cubicBezTo>
                  <a:pt x="2112533" y="2119707"/>
                  <a:pt x="2049141" y="2127250"/>
                  <a:pt x="1985641" y="2133600"/>
                </a:cubicBezTo>
                <a:cubicBezTo>
                  <a:pt x="1850180" y="2163048"/>
                  <a:pt x="1747257" y="2187618"/>
                  <a:pt x="1614166" y="2209800"/>
                </a:cubicBezTo>
                <a:cubicBezTo>
                  <a:pt x="1550829" y="2220356"/>
                  <a:pt x="1486899" y="2227216"/>
                  <a:pt x="1423666" y="2238375"/>
                </a:cubicBezTo>
                <a:cubicBezTo>
                  <a:pt x="1181934" y="2281034"/>
                  <a:pt x="1392745" y="2257638"/>
                  <a:pt x="1185541" y="2276475"/>
                </a:cubicBezTo>
                <a:cubicBezTo>
                  <a:pt x="952972" y="2328157"/>
                  <a:pt x="1269835" y="2251552"/>
                  <a:pt x="995041" y="2343150"/>
                </a:cubicBezTo>
                <a:cubicBezTo>
                  <a:pt x="964324" y="2353389"/>
                  <a:pt x="931541" y="2355850"/>
                  <a:pt x="899791" y="2362200"/>
                </a:cubicBezTo>
                <a:cubicBezTo>
                  <a:pt x="805549" y="2416052"/>
                  <a:pt x="853594" y="2384941"/>
                  <a:pt x="756916" y="2457450"/>
                </a:cubicBezTo>
                <a:cubicBezTo>
                  <a:pt x="744216" y="2466975"/>
                  <a:pt x="722666" y="2470624"/>
                  <a:pt x="718816" y="2486025"/>
                </a:cubicBezTo>
                <a:lnTo>
                  <a:pt x="709291" y="2524125"/>
                </a:lnTo>
                <a:lnTo>
                  <a:pt x="594991" y="2609850"/>
                </a:lnTo>
                <a:lnTo>
                  <a:pt x="623566" y="255270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C48808-8D50-0291-5CF5-FD4F8160C3D3}"/>
              </a:ext>
            </a:extLst>
          </p:cNvPr>
          <p:cNvCxnSpPr/>
          <p:nvPr/>
        </p:nvCxnSpPr>
        <p:spPr>
          <a:xfrm flipH="1" flipV="1">
            <a:off x="4057650" y="4333875"/>
            <a:ext cx="523875" cy="5238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FC605B-A6A9-B8D7-2F4B-F3E80ABD8024}"/>
              </a:ext>
            </a:extLst>
          </p:cNvPr>
          <p:cNvSpPr txBox="1"/>
          <p:nvPr/>
        </p:nvSpPr>
        <p:spPr>
          <a:xfrm>
            <a:off x="4448175" y="4411146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 motion</a:t>
            </a:r>
          </a:p>
        </p:txBody>
      </p:sp>
    </p:spTree>
    <p:extLst>
      <p:ext uri="{BB962C8B-B14F-4D97-AF65-F5344CB8AC3E}">
        <p14:creationId xmlns:p14="http://schemas.microsoft.com/office/powerpoint/2010/main" val="19587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7B5-8905-93C2-DF72-E4821ADC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365125"/>
            <a:ext cx="4343400" cy="2168525"/>
          </a:xfrm>
        </p:spPr>
        <p:txBody>
          <a:bodyPr>
            <a:normAutofit fontScale="90000"/>
          </a:bodyPr>
          <a:lstStyle/>
          <a:p>
            <a:r>
              <a:rPr lang="en-US" dirty="0"/>
              <a:t>Drainage network of southwestern Germany 6 Mio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B83F-5B3A-E3D4-B4E9-87641E3D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174" y="6299993"/>
            <a:ext cx="2124075" cy="385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Simon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7D61D-DEC2-2CA7-69C3-A56FB6A5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0" y="365125"/>
            <a:ext cx="6233700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0397-B34D-4047-E9A9-ED0E948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Wutach</a:t>
            </a:r>
            <a:r>
              <a:rPr lang="en-US" dirty="0"/>
              <a:t> capture</a:t>
            </a:r>
          </a:p>
        </p:txBody>
      </p:sp>
      <p:pic>
        <p:nvPicPr>
          <p:cNvPr id="1026" name="Picture 2" descr="Flussumlenkung Wutachschlucht">
            <a:extLst>
              <a:ext uri="{FF2B5EF4-FFF2-40B4-BE49-F238E27FC236}">
                <a16:creationId xmlns:a16="http://schemas.microsoft.com/office/drawing/2014/main" id="{8AE0756C-DFFC-B7CD-95F7-4DAA4241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4" y="4310063"/>
            <a:ext cx="8614213" cy="19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A1FDE-B251-6139-6C28-3039914A9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1244" y="261938"/>
            <a:ext cx="51648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87A4C-D2E9-4386-CB21-E28F944827E1}"/>
              </a:ext>
            </a:extLst>
          </p:cNvPr>
          <p:cNvSpPr txBox="1"/>
          <p:nvPr/>
        </p:nvSpPr>
        <p:spPr>
          <a:xfrm>
            <a:off x="8562975" y="6395522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Hebestreit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2850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0397-B34D-4047-E9A9-ED0E948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Wutach</a:t>
            </a:r>
            <a:r>
              <a:rPr lang="en-US" dirty="0"/>
              <a:t> capture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44EDA-5A42-0FC6-C045-E8EDA6E38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005809"/>
            <a:ext cx="11189453" cy="4309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71676-F149-599E-2AD2-57F9C68244C7}"/>
              </a:ext>
            </a:extLst>
          </p:cNvPr>
          <p:cNvSpPr txBox="1"/>
          <p:nvPr/>
        </p:nvSpPr>
        <p:spPr>
          <a:xfrm>
            <a:off x="8562975" y="6395522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Hebestreit</a:t>
            </a:r>
            <a:r>
              <a:rPr lang="en-US" dirty="0"/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195197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360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Google Sans</vt:lpstr>
      <vt:lpstr>Wingdings</vt:lpstr>
      <vt:lpstr>Office Theme</vt:lpstr>
      <vt:lpstr>Drainage reorganization</vt:lpstr>
      <vt:lpstr>baselevel</vt:lpstr>
      <vt:lpstr>Chi</vt:lpstr>
      <vt:lpstr>Chi</vt:lpstr>
      <vt:lpstr>Chi</vt:lpstr>
      <vt:lpstr>Chi</vt:lpstr>
      <vt:lpstr>Drainage network of southwestern Germany 6 Mio years ago</vt:lpstr>
      <vt:lpstr>Wutach capture</vt:lpstr>
      <vt:lpstr>Wutach capture</vt:lpstr>
      <vt:lpstr>Wutach gorge, 160m incision in 18’000 years</vt:lpstr>
      <vt:lpstr>PowerPoint Presentation</vt:lpstr>
      <vt:lpstr>PowerPoint Presentation</vt:lpstr>
      <vt:lpstr>Why do we care how much erosion occurred?</vt:lpstr>
      <vt:lpstr>Drainage network of southwestern Germany 4 Mio years ago</vt:lpstr>
      <vt:lpstr>Drainage network of southwestern Germany 3 Mio years ago</vt:lpstr>
      <vt:lpstr>Drainage network of southwestern Germany 2 Mio years ago</vt:lpstr>
      <vt:lpstr>Donauversickerung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Drainage reorganization</dc:title>
  <dc:creator>Richard Ott</dc:creator>
  <cp:lastModifiedBy>Richard Ott</cp:lastModifiedBy>
  <cp:revision>1</cp:revision>
  <dcterms:created xsi:type="dcterms:W3CDTF">2024-12-14T14:36:32Z</dcterms:created>
  <dcterms:modified xsi:type="dcterms:W3CDTF">2024-12-19T15:49:42Z</dcterms:modified>
</cp:coreProperties>
</file>